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9"/>
  </p:notesMasterIdLst>
  <p:handoutMasterIdLst>
    <p:handoutMasterId r:id="rId10"/>
  </p:handoutMasterIdLst>
  <p:sldIdLst>
    <p:sldId id="970" r:id="rId2"/>
    <p:sldId id="1033" r:id="rId3"/>
    <p:sldId id="1029" r:id="rId4"/>
    <p:sldId id="1039" r:id="rId5"/>
    <p:sldId id="1041" r:id="rId6"/>
    <p:sldId id="1040" r:id="rId7"/>
    <p:sldId id="1038" r:id="rId8"/>
  </p:sldIdLst>
  <p:sldSz cx="24385588" cy="13717588"/>
  <p:notesSz cx="6858000" cy="9144000"/>
  <p:defaultTextStyle>
    <a:defPPr>
      <a:defRPr lang="es-MX"/>
    </a:defPPr>
    <a:lvl1pPr marL="0" algn="l" defTabSz="241658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08283" algn="l" defTabSz="241658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16581" algn="l" defTabSz="241658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24878" algn="l" defTabSz="241658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33170" algn="l" defTabSz="241658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41466" algn="l" defTabSz="241658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249769" algn="l" defTabSz="241658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458050" algn="l" defTabSz="241658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666350" algn="l" defTabSz="241658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2" pos="7680">
          <p15:clr>
            <a:srgbClr val="A4A3A4"/>
          </p15:clr>
        </p15:guide>
        <p15:guide id="33" pos="11536">
          <p15:clr>
            <a:srgbClr val="A4A3A4"/>
          </p15:clr>
        </p15:guide>
        <p15:guide id="35" pos="14938">
          <p15:clr>
            <a:srgbClr val="A4A3A4"/>
          </p15:clr>
        </p15:guide>
        <p15:guide id="36" pos="423">
          <p15:clr>
            <a:srgbClr val="A4A3A4"/>
          </p15:clr>
        </p15:guide>
        <p15:guide id="39" orient="horz" pos="493">
          <p15:clr>
            <a:srgbClr val="A4A3A4"/>
          </p15:clr>
        </p15:guide>
        <p15:guide id="41" pos="3825" userDrawn="1">
          <p15:clr>
            <a:srgbClr val="A4A3A4"/>
          </p15:clr>
        </p15:guide>
        <p15:guide id="43" orient="horz" pos="7496" userDrawn="1">
          <p15:clr>
            <a:srgbClr val="A4A3A4"/>
          </p15:clr>
        </p15:guide>
        <p15:guide id="45" orient="horz" pos="2053" userDrawn="1">
          <p15:clr>
            <a:srgbClr val="A4A3A4"/>
          </p15:clr>
        </p15:guide>
        <p15:guide id="46" orient="horz" pos="7949">
          <p15:clr>
            <a:srgbClr val="A4A3A4"/>
          </p15:clr>
        </p15:guide>
        <p15:guide id="48" orient="horz" pos="1344" userDrawn="1">
          <p15:clr>
            <a:srgbClr val="A4A3A4"/>
          </p15:clr>
        </p15:guide>
        <p15:guide id="49" orient="horz" pos="7042">
          <p15:clr>
            <a:srgbClr val="A4A3A4"/>
          </p15:clr>
        </p15:guide>
        <p15:guide id="51" pos="876">
          <p15:clr>
            <a:srgbClr val="A4A3A4"/>
          </p15:clr>
        </p15:guide>
        <p15:guide id="54" pos="7340">
          <p15:clr>
            <a:srgbClr val="A4A3A4"/>
          </p15:clr>
        </p15:guide>
        <p15:guide id="55" pos="8020">
          <p15:clr>
            <a:srgbClr val="A4A3A4"/>
          </p15:clr>
        </p15:guide>
        <p15:guide id="56" orient="horz" pos="7495">
          <p15:clr>
            <a:srgbClr val="A4A3A4"/>
          </p15:clr>
        </p15:guide>
        <p15:guide id="57" pos="11082" userDrawn="1">
          <p15:clr>
            <a:srgbClr val="A4A3A4"/>
          </p15:clr>
        </p15:guide>
        <p15:guide id="58" orient="horz" pos="4320">
          <p15:clr>
            <a:srgbClr val="A4A3A4"/>
          </p15:clr>
        </p15:guide>
        <p15:guide id="59" orient="horz" pos="2052">
          <p15:clr>
            <a:srgbClr val="A4A3A4"/>
          </p15:clr>
        </p15:guide>
        <p15:guide id="61" pos="3824">
          <p15:clr>
            <a:srgbClr val="A4A3A4"/>
          </p15:clr>
        </p15:guide>
        <p15:guide id="62" pos="14484">
          <p15:clr>
            <a:srgbClr val="A4A3A4"/>
          </p15:clr>
        </p15:guide>
        <p15:guide id="63" pos="4306">
          <p15:clr>
            <a:srgbClr val="A4A3A4"/>
          </p15:clr>
        </p15:guide>
        <p15:guide id="64" orient="horz" pos="1825">
          <p15:clr>
            <a:srgbClr val="A4A3A4"/>
          </p15:clr>
        </p15:guide>
        <p15:guide id="65" orient="horz" pos="7070">
          <p15:clr>
            <a:srgbClr val="A4A3A4"/>
          </p15:clr>
        </p15:guide>
        <p15:guide id="66" orient="horz" pos="3781">
          <p15:clr>
            <a:srgbClr val="A4A3A4"/>
          </p15:clr>
        </p15:guide>
        <p15:guide id="67" orient="horz" pos="1343">
          <p15:clr>
            <a:srgbClr val="A4A3A4"/>
          </p15:clr>
        </p15:guide>
        <p15:guide id="68" orient="horz" pos="73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o" initials="M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3D46"/>
    <a:srgbClr val="F25E66"/>
    <a:srgbClr val="81B535"/>
    <a:srgbClr val="15A4C6"/>
    <a:srgbClr val="F99953"/>
    <a:srgbClr val="006663"/>
    <a:srgbClr val="2E8581"/>
    <a:srgbClr val="C10F17"/>
    <a:srgbClr val="0D84A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67" autoAdjust="0"/>
    <p:restoredTop sz="96433" autoAdjust="0"/>
  </p:normalViewPr>
  <p:slideViewPr>
    <p:cSldViewPr>
      <p:cViewPr varScale="1">
        <p:scale>
          <a:sx n="33" d="100"/>
          <a:sy n="33" d="100"/>
        </p:scale>
        <p:origin x="34" y="96"/>
      </p:cViewPr>
      <p:guideLst>
        <p:guide pos="7680"/>
        <p:guide pos="11536"/>
        <p:guide pos="14938"/>
        <p:guide pos="423"/>
        <p:guide orient="horz" pos="493"/>
        <p:guide pos="3825"/>
        <p:guide orient="horz" pos="7496"/>
        <p:guide orient="horz" pos="2053"/>
        <p:guide orient="horz" pos="7949"/>
        <p:guide orient="horz" pos="1344"/>
        <p:guide orient="horz" pos="7042"/>
        <p:guide pos="876"/>
        <p:guide pos="7340"/>
        <p:guide pos="8020"/>
        <p:guide orient="horz" pos="7495"/>
        <p:guide pos="11082"/>
        <p:guide orient="horz" pos="4320"/>
        <p:guide orient="horz" pos="2052"/>
        <p:guide pos="3824"/>
        <p:guide pos="14484"/>
        <p:guide pos="4306"/>
        <p:guide orient="horz" pos="1825"/>
        <p:guide orient="horz" pos="7070"/>
        <p:guide orient="horz" pos="3781"/>
        <p:guide orient="horz" pos="1343"/>
        <p:guide orient="horz" pos="7382"/>
      </p:guideLst>
    </p:cSldViewPr>
  </p:slideViewPr>
  <p:outlineViewPr>
    <p:cViewPr>
      <p:scale>
        <a:sx n="33" d="100"/>
        <a:sy n="33" d="100"/>
      </p:scale>
      <p:origin x="0" y="102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816" y="-78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40910679106776"/>
          <c:y val="0.49150961564875528"/>
          <c:w val="0.74348866194733343"/>
          <c:h val="0.34925415976903579"/>
        </c:manualLayout>
      </c:layout>
      <c:area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rgbClr val="F25E66"/>
            </a:solidFill>
            <a:ln>
              <a:noFill/>
            </a:ln>
          </c:spPr>
          <c:dLbls>
            <c:dLbl>
              <c:idx val="0"/>
              <c:layout>
                <c:manualLayout>
                  <c:x val="0"/>
                  <c:y val="-0.1094088326200959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024-4852-BF90-F204EB0E286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26048331705511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024-4852-BF90-F204EB0E286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318541917331091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024-4852-BF90-F204EB0E286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684608005144729E-16"/>
                  <c:y val="-0.25198091967981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024-4852-BF90-F204EB0E286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000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2017 (Bdg)</c:v>
                </c:pt>
                <c:pt idx="1">
                  <c:v>2021</c:v>
                </c:pt>
                <c:pt idx="2">
                  <c:v>2026</c:v>
                </c:pt>
              </c:strCache>
            </c:strRef>
          </c:cat>
          <c:val>
            <c:numRef>
              <c:f>Foglio1!$B$2:$B$4</c:f>
              <c:numCache>
                <c:formatCode>_-* #,##0_-;\-* #,##0_-;_-* "-"??_-;_-@_-</c:formatCode>
                <c:ptCount val="3"/>
                <c:pt idx="0" formatCode="General">
                  <c:v>108</c:v>
                </c:pt>
                <c:pt idx="1">
                  <c:v>1070</c:v>
                </c:pt>
                <c:pt idx="2">
                  <c:v>1500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024-4852-BF90-F204EB0E2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3067088"/>
        <c:axId val="393067480"/>
      </c:areaChart>
      <c:catAx>
        <c:axId val="393067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3600">
                <a:solidFill>
                  <a:schemeClr val="bg1"/>
                </a:solidFill>
              </a:defRPr>
            </a:pPr>
            <a:endParaRPr lang="it-IT"/>
          </a:p>
        </c:txPr>
        <c:crossAx val="393067480"/>
        <c:crosses val="autoZero"/>
        <c:auto val="1"/>
        <c:lblAlgn val="ctr"/>
        <c:lblOffset val="100"/>
        <c:noMultiLvlLbl val="0"/>
      </c:catAx>
      <c:valAx>
        <c:axId val="393067480"/>
        <c:scaling>
          <c:orientation val="minMax"/>
          <c:max val="1500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sz="3600">
                    <a:solidFill>
                      <a:schemeClr val="bg1"/>
                    </a:solidFill>
                  </a:defRPr>
                </a:pPr>
                <a:r>
                  <a:rPr lang="sk-SK" sz="3600">
                    <a:solidFill>
                      <a:schemeClr val="bg1"/>
                    </a:solidFill>
                  </a:rPr>
                  <a:t>Mil €</a:t>
                </a:r>
              </a:p>
            </c:rich>
          </c:tx>
          <c:layout>
            <c:manualLayout>
              <c:xMode val="edge"/>
              <c:yMode val="edge"/>
              <c:x val="2.9885773414479531E-2"/>
              <c:y val="0.3868591446609656"/>
            </c:manualLayout>
          </c:layout>
          <c:overlay val="0"/>
        </c:title>
        <c:numFmt formatCode="General" sourceLinked="1"/>
        <c:majorTickMark val="out"/>
        <c:minorTickMark val="none"/>
        <c:tickLblPos val="none"/>
        <c:crossAx val="393067088"/>
        <c:crosses val="autoZero"/>
        <c:crossBetween val="midCat"/>
        <c:majorUnit val="500"/>
      </c:valAx>
    </c:plotArea>
    <c:plotVisOnly val="1"/>
    <c:dispBlanksAs val="zero"/>
    <c:showDLblsOverMax val="0"/>
  </c:chart>
  <c:spPr>
    <a:ln w="25400">
      <a:noFill/>
    </a:ln>
  </c:spPr>
  <c:txPr>
    <a:bodyPr/>
    <a:lstStyle/>
    <a:p>
      <a:pPr>
        <a:defRPr sz="3200" b="1">
          <a:solidFill>
            <a:schemeClr val="tx1"/>
          </a:solidFill>
        </a:defRPr>
      </a:pPr>
      <a:endParaRPr lang="it-I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B306A-FE1C-4996-AB92-3C76DD2CBDB3}" type="datetimeFigureOut">
              <a:rPr lang="es-SV" smtClean="0"/>
              <a:t>04/12/2017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FD865-E1A7-4294-B649-AA647C0EDEC8}" type="slidenum">
              <a:rPr lang="es-SV" smtClean="0"/>
              <a:t>‹N›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65339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93A81-F12D-42C5-A35C-8AABE483B59D}" type="datetimeFigureOut">
              <a:rPr lang="es-MX" smtClean="0"/>
              <a:t>04/12/2017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C2EFC-28F3-48C0-BF6B-230A53BCFDFC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1181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1762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1208805" algn="l" defTabSz="241762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2417627" algn="l" defTabSz="241762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3626451" algn="l" defTabSz="241762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4835265" algn="l" defTabSz="241762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6044084" algn="l" defTabSz="241762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252910" algn="l" defTabSz="241762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461718" algn="l" defTabSz="241762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670542" algn="l" defTabSz="241762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3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Serfer al centro</a:t>
            </a:r>
            <a:endParaRPr lang="es-SV" sz="3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200" b="1" dirty="0">
                <a:solidFill>
                  <a:srgbClr val="C00000"/>
                </a:solidFill>
                <a:effectLst/>
              </a:rPr>
              <a:t>Change the image:</a:t>
            </a:r>
          </a:p>
          <a:p>
            <a: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 Click on Image &gt;&gt; Change Picture &gt;&gt; Choose your Image.</a:t>
            </a:r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C2EFC-28F3-48C0-BF6B-230A53BCFDFC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4034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24176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 INFORMATION</a:t>
            </a:r>
          </a:p>
          <a:p>
            <a:pPr marL="0" marR="0" indent="0" algn="l" defTabSz="24176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slide used an animation by means of triggers, see the </a:t>
            </a:r>
            <a:r>
              <a:rPr lang="en-US" sz="3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 file</a:t>
            </a:r>
            <a:r>
              <a:rPr lang="en-US" sz="3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more information.</a:t>
            </a:r>
            <a:endParaRPr lang="es-SV" dirty="0" smtClean="0"/>
          </a:p>
          <a:p>
            <a:r>
              <a:rPr lang="es-SV" dirty="0" smtClean="0"/>
              <a:t>-----------------------------------------------</a:t>
            </a:r>
          </a:p>
          <a:p>
            <a:r>
              <a:rPr lang="en-US" sz="3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IT WORKS?</a:t>
            </a:r>
          </a:p>
          <a:p>
            <a:r>
              <a:rPr lang="en-US" sz="3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en-US" sz="3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Runs the presentation</a:t>
            </a:r>
          </a:p>
          <a:p>
            <a:r>
              <a:rPr lang="en-US" sz="3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C</a:t>
            </a:r>
            <a:r>
              <a:rPr lang="en-US" sz="3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lick on the map marker (on the map) to display a textbox additional</a:t>
            </a:r>
          </a:p>
          <a:p>
            <a:r>
              <a:rPr lang="en-US" sz="3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Click again to hide it.</a:t>
            </a:r>
            <a:endParaRPr lang="es-SV" dirty="0" smtClean="0"/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C2EFC-28F3-48C0-BF6B-230A53BCFDFC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323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24176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 INFORMATION</a:t>
            </a:r>
          </a:p>
          <a:p>
            <a:pPr marL="0" marR="0" indent="0" algn="l" defTabSz="24176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slide used an animation by means of triggers, see the </a:t>
            </a:r>
            <a:r>
              <a:rPr lang="en-US" sz="3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 file</a:t>
            </a:r>
            <a:r>
              <a:rPr lang="en-US" sz="3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more information.</a:t>
            </a:r>
            <a:endParaRPr lang="es-SV" dirty="0" smtClean="0"/>
          </a:p>
          <a:p>
            <a:r>
              <a:rPr lang="es-SV" dirty="0" smtClean="0"/>
              <a:t>-----------------------------------------------</a:t>
            </a:r>
          </a:p>
          <a:p>
            <a:r>
              <a:rPr lang="en-US" sz="3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IT WORKS?</a:t>
            </a:r>
          </a:p>
          <a:p>
            <a:r>
              <a:rPr lang="en-US" sz="3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en-US" sz="3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Runs the presentation</a:t>
            </a:r>
          </a:p>
          <a:p>
            <a:r>
              <a:rPr lang="en-US" sz="3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C</a:t>
            </a:r>
            <a:r>
              <a:rPr lang="en-US" sz="3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lick on the map marker (on the map) to display a textbox additional</a:t>
            </a:r>
          </a:p>
          <a:p>
            <a:r>
              <a:rPr lang="en-US" sz="3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Click again to hide it.</a:t>
            </a:r>
            <a:endParaRPr lang="es-SV" dirty="0" smtClean="0"/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C2EFC-28F3-48C0-BF6B-230A53BCFDFC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6535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24176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 INFORMATION</a:t>
            </a:r>
          </a:p>
          <a:p>
            <a:pPr marL="0" marR="0" indent="0" algn="l" defTabSz="24176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slide used an animation by means of triggers, see the </a:t>
            </a:r>
            <a:r>
              <a:rPr lang="en-US" sz="3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 file</a:t>
            </a:r>
            <a:r>
              <a:rPr lang="en-US" sz="3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more information.</a:t>
            </a:r>
            <a:endParaRPr lang="es-SV" dirty="0" smtClean="0"/>
          </a:p>
          <a:p>
            <a:r>
              <a:rPr lang="es-SV" dirty="0" smtClean="0"/>
              <a:t>-----------------------------------------------</a:t>
            </a:r>
          </a:p>
          <a:p>
            <a:r>
              <a:rPr lang="en-US" sz="3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IT WORKS?</a:t>
            </a:r>
          </a:p>
          <a:p>
            <a:r>
              <a:rPr lang="en-US" sz="3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en-US" sz="3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Runs the presentation</a:t>
            </a:r>
          </a:p>
          <a:p>
            <a:r>
              <a:rPr lang="en-US" sz="3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C</a:t>
            </a:r>
            <a:r>
              <a:rPr lang="en-US" sz="3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lick on the map marker (on the map) to display a textbox additional</a:t>
            </a:r>
          </a:p>
          <a:p>
            <a:r>
              <a:rPr lang="en-US" sz="3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Click again to hide it.</a:t>
            </a:r>
            <a:endParaRPr lang="es-SV" dirty="0" smtClean="0"/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C2EFC-28F3-48C0-BF6B-230A53BCFDFC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6535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24176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 INFORMATION</a:t>
            </a:r>
          </a:p>
          <a:p>
            <a:pPr marL="0" marR="0" indent="0" algn="l" defTabSz="24176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slide used an animation by means of triggers, see the </a:t>
            </a:r>
            <a:r>
              <a:rPr lang="en-US" sz="3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 file</a:t>
            </a:r>
            <a:r>
              <a:rPr lang="en-US" sz="3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more information.</a:t>
            </a:r>
            <a:endParaRPr lang="es-SV" dirty="0" smtClean="0"/>
          </a:p>
          <a:p>
            <a:r>
              <a:rPr lang="es-SV" dirty="0" smtClean="0"/>
              <a:t>-----------------------------------------------</a:t>
            </a:r>
          </a:p>
          <a:p>
            <a:r>
              <a:rPr lang="en-US" sz="3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IT WORKS?</a:t>
            </a:r>
          </a:p>
          <a:p>
            <a:r>
              <a:rPr lang="en-US" sz="3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en-US" sz="3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Runs the presentation</a:t>
            </a:r>
          </a:p>
          <a:p>
            <a:r>
              <a:rPr lang="en-US" sz="3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C</a:t>
            </a:r>
            <a:r>
              <a:rPr lang="en-US" sz="3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lick on the map marker (on the map) to display a textbox additional</a:t>
            </a:r>
          </a:p>
          <a:p>
            <a:r>
              <a:rPr lang="en-US" sz="3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Click again to hide it.</a:t>
            </a:r>
            <a:endParaRPr lang="es-SV" dirty="0" smtClean="0"/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C2EFC-28F3-48C0-BF6B-230A53BCFDFC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6535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24176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 INFORMATION</a:t>
            </a:r>
          </a:p>
          <a:p>
            <a:pPr marL="0" marR="0" indent="0" algn="l" defTabSz="24176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slide used an animation by means of triggers, see the </a:t>
            </a:r>
            <a:r>
              <a:rPr lang="en-US" sz="3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 file</a:t>
            </a:r>
            <a:r>
              <a:rPr lang="en-US" sz="3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more information.</a:t>
            </a:r>
            <a:endParaRPr lang="es-SV" dirty="0" smtClean="0"/>
          </a:p>
          <a:p>
            <a:r>
              <a:rPr lang="es-SV" dirty="0" smtClean="0"/>
              <a:t>-----------------------------------------------</a:t>
            </a:r>
          </a:p>
          <a:p>
            <a:r>
              <a:rPr lang="en-US" sz="3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IT WORKS?</a:t>
            </a:r>
          </a:p>
          <a:p>
            <a:r>
              <a:rPr lang="en-US" sz="3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en-US" sz="3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Runs the presentation</a:t>
            </a:r>
          </a:p>
          <a:p>
            <a:r>
              <a:rPr lang="en-US" sz="3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C</a:t>
            </a:r>
            <a:r>
              <a:rPr lang="en-US" sz="3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lick on the map marker (on the map) to display a textbox additional</a:t>
            </a:r>
          </a:p>
          <a:p>
            <a:r>
              <a:rPr lang="en-US" sz="3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Click again to hide it.</a:t>
            </a:r>
            <a:endParaRPr lang="es-SV" dirty="0" smtClean="0"/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C2EFC-28F3-48C0-BF6B-230A53BCFDFC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0246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3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Serfer al centro</a:t>
            </a:r>
            <a:endParaRPr lang="es-SV" sz="3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200" b="1" dirty="0">
                <a:solidFill>
                  <a:srgbClr val="C00000"/>
                </a:solidFill>
                <a:effectLst/>
              </a:rPr>
              <a:t>Change the image:</a:t>
            </a:r>
          </a:p>
          <a:p>
            <a: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 Click on Image &gt;&gt; Change Picture &gt;&gt; Choose your Image.</a:t>
            </a:r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C2EFC-28F3-48C0-BF6B-230A53BCFDFC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9702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8077200" y="12714288"/>
            <a:ext cx="8231188" cy="73025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lnSpc>
                <a:spcPct val="125000"/>
              </a:lnSpc>
            </a:pPr>
            <a:r>
              <a:rPr lang="it-IT" sz="1800">
                <a:latin typeface="Source Sans Pro" panose="020B0503030403020204" pitchFamily="34" charset="0"/>
              </a:rPr>
              <a:t>www.yourcompany.com | powerpoint template</a:t>
            </a:r>
            <a:endParaRPr lang="en-US" sz="1800" dirty="0">
              <a:latin typeface="Source Sans Pro" panose="020B0503030403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lang="es-SV" smtClean="0"/>
              <a:pPr/>
              <a:t>‹N›</a:t>
            </a:fld>
            <a:endParaRPr lang="es-SV"/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525248" y="12731686"/>
            <a:ext cx="23335093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55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558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nk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277784" y="649350"/>
            <a:ext cx="16314891" cy="1013669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4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07158" y="1604963"/>
            <a:ext cx="6390710" cy="461476"/>
          </a:xfrm>
        </p:spPr>
        <p:txBody>
          <a:bodyPr anchor="ctr">
            <a:normAutofit/>
          </a:bodyPr>
          <a:lstStyle>
            <a:lvl1pPr marL="0" indent="0" algn="l">
              <a:buNone/>
              <a:defRPr lang="es-SV" sz="2600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01034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n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789118" y="649350"/>
            <a:ext cx="16314891" cy="1013669"/>
          </a:xfrm>
        </p:spPr>
        <p:txBody>
          <a:bodyPr anchor="b"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4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6684724" y="1604963"/>
            <a:ext cx="6390710" cy="461476"/>
          </a:xfrm>
        </p:spPr>
        <p:txBody>
          <a:bodyPr anchor="ctr">
            <a:normAutofit/>
          </a:bodyPr>
          <a:lstStyle>
            <a:lvl1pPr marL="0" indent="0" algn="r">
              <a:buNone/>
              <a:defRPr lang="es-SV" sz="2600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8228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Sl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277784" y="649350"/>
            <a:ext cx="16314891" cy="1013669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4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07158" y="1604963"/>
            <a:ext cx="6390710" cy="461476"/>
          </a:xfrm>
        </p:spPr>
        <p:txBody>
          <a:bodyPr anchor="ctr">
            <a:normAutofit/>
          </a:bodyPr>
          <a:lstStyle>
            <a:lvl1pPr marL="0" indent="0" algn="l">
              <a:buNone/>
              <a:defRPr lang="es-SV" sz="2600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8077200" y="12714288"/>
            <a:ext cx="8231188" cy="73025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lnSpc>
                <a:spcPct val="125000"/>
              </a:lnSpc>
            </a:pPr>
            <a:r>
              <a:rPr lang="it-IT" sz="1800">
                <a:latin typeface="Source Sans Pro" panose="020B0503030403020204" pitchFamily="34" charset="0"/>
              </a:rPr>
              <a:t>www.yourcompany.com | powerpoint template</a:t>
            </a:r>
            <a:endParaRPr lang="en-US" sz="1800" dirty="0">
              <a:latin typeface="Source Sans Pro" panose="020B0503030403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lang="es-SV" smtClean="0"/>
              <a:pPr/>
              <a:t>‹N›</a:t>
            </a:fld>
            <a:endParaRPr lang="es-SV"/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525248" y="12731686"/>
            <a:ext cx="23335093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87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/>
      <p:bldP spid="6" grpId="0"/>
    </p:bld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Slid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35349" y="649350"/>
            <a:ext cx="16314891" cy="1013669"/>
          </a:xfrm>
        </p:spPr>
        <p:txBody>
          <a:bodyPr anchor="b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4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8997439" y="1604963"/>
            <a:ext cx="6390710" cy="461476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s-SV" sz="2600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8077200" y="12714288"/>
            <a:ext cx="8231188" cy="73025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lnSpc>
                <a:spcPct val="125000"/>
              </a:lnSpc>
            </a:pPr>
            <a:r>
              <a:rPr lang="it-IT" sz="1800">
                <a:latin typeface="Source Sans Pro" panose="020B0503030403020204" pitchFamily="34" charset="0"/>
              </a:rPr>
              <a:t>www.yourcompany.com | powerpoint template</a:t>
            </a:r>
            <a:endParaRPr lang="en-US" sz="1800" dirty="0">
              <a:latin typeface="Source Sans Pro" panose="020B0503030403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lang="es-SV" smtClean="0"/>
              <a:pPr/>
              <a:t>‹N›</a:t>
            </a:fld>
            <a:endParaRPr lang="es-SV"/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525248" y="12731686"/>
            <a:ext cx="23335093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17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/>
      <p:bldP spid="6" grpId="0"/>
    </p:bld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Slid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789118" y="649350"/>
            <a:ext cx="16314891" cy="1013669"/>
          </a:xfrm>
        </p:spPr>
        <p:txBody>
          <a:bodyPr anchor="b"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4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6684724" y="1604963"/>
            <a:ext cx="6390710" cy="461476"/>
          </a:xfrm>
        </p:spPr>
        <p:txBody>
          <a:bodyPr anchor="ctr">
            <a:normAutofit/>
          </a:bodyPr>
          <a:lstStyle>
            <a:lvl1pPr marL="0" indent="0" algn="r">
              <a:buNone/>
              <a:defRPr lang="es-SV" sz="2600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8077200" y="12714288"/>
            <a:ext cx="8231188" cy="73025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lnSpc>
                <a:spcPct val="125000"/>
              </a:lnSpc>
            </a:pPr>
            <a:r>
              <a:rPr lang="it-IT" sz="1800">
                <a:latin typeface="Source Sans Pro" panose="020B0503030403020204" pitchFamily="34" charset="0"/>
              </a:rPr>
              <a:t>www.yourcompany.com | powerpoint template</a:t>
            </a:r>
            <a:endParaRPr lang="en-US" sz="1800" dirty="0">
              <a:latin typeface="Source Sans Pro" panose="020B0503030403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lang="es-SV" smtClean="0"/>
              <a:pPr/>
              <a:t>‹N›</a:t>
            </a:fld>
            <a:endParaRPr lang="es-SV"/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525248" y="12731686"/>
            <a:ext cx="23335093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49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/>
      <p:bldP spid="6" grpId="0"/>
    </p:bld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8"/>
          <p:cNvSpPr>
            <a:spLocks noGrp="1"/>
          </p:cNvSpPr>
          <p:nvPr>
            <p:ph type="pic" sz="quarter" idx="16" hasCustomPrompt="1"/>
          </p:nvPr>
        </p:nvSpPr>
        <p:spPr>
          <a:xfrm>
            <a:off x="9627509" y="4068484"/>
            <a:ext cx="5204460" cy="6921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3200">
                <a:latin typeface="Calibri" panose="020F0502020204030204" pitchFamily="34" charset="0"/>
              </a:defRPr>
            </a:lvl1pPr>
          </a:lstStyle>
          <a:p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Holder</a:t>
            </a:r>
            <a:endParaRPr lang="es-ES" dirty="0"/>
          </a:p>
        </p:txBody>
      </p:sp>
      <p:sp>
        <p:nvSpPr>
          <p:cNvPr id="15" name="Título 1"/>
          <p:cNvSpPr>
            <a:spLocks noGrp="1"/>
          </p:cNvSpPr>
          <p:nvPr>
            <p:ph type="ctrTitle" hasCustomPrompt="1"/>
          </p:nvPr>
        </p:nvSpPr>
        <p:spPr>
          <a:xfrm>
            <a:off x="1277784" y="649350"/>
            <a:ext cx="16314891" cy="1013669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4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6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07158" y="1604963"/>
            <a:ext cx="6390710" cy="461476"/>
          </a:xfrm>
        </p:spPr>
        <p:txBody>
          <a:bodyPr anchor="ctr">
            <a:normAutofit/>
          </a:bodyPr>
          <a:lstStyle>
            <a:lvl1pPr marL="0" indent="0" algn="l">
              <a:buNone/>
              <a:defRPr lang="es-SV" sz="2600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7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8077200" y="12714288"/>
            <a:ext cx="8231188" cy="73025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lnSpc>
                <a:spcPct val="125000"/>
              </a:lnSpc>
            </a:pPr>
            <a:r>
              <a:rPr lang="it-IT" sz="1800">
                <a:latin typeface="Source Sans Pro" panose="020B0503030403020204" pitchFamily="34" charset="0"/>
              </a:rPr>
              <a:t>www.yourcompany.com | powerpoint template</a:t>
            </a:r>
            <a:endParaRPr lang="en-US" sz="1800" dirty="0">
              <a:latin typeface="Source Sans Pro" panose="020B0503030403020204" pitchFamily="34" charset="0"/>
            </a:endParaRPr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8168155" y="12714288"/>
            <a:ext cx="5486400" cy="730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lang="es-SV" smtClean="0"/>
              <a:pPr/>
              <a:t>‹N›</a:t>
            </a:fld>
            <a:endParaRPr lang="es-SV"/>
          </a:p>
        </p:txBody>
      </p:sp>
      <p:cxnSp>
        <p:nvCxnSpPr>
          <p:cNvPr id="19" name="Conector recto 9"/>
          <p:cNvCxnSpPr/>
          <p:nvPr userDrawn="1"/>
        </p:nvCxnSpPr>
        <p:spPr>
          <a:xfrm>
            <a:off x="525248" y="12731686"/>
            <a:ext cx="23335093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61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8" grpId="0"/>
    </p:bld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L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8219215" y="4790027"/>
            <a:ext cx="5100167" cy="5040559"/>
          </a:xfrm>
          <a:prstGeom prst="ellipse">
            <a:avLst/>
          </a:prstGeom>
          <a:solidFill>
            <a:schemeClr val="bg1">
              <a:lumMod val="85000"/>
              <a:alpha val="50000"/>
            </a:schemeClr>
          </a:solidFill>
          <a:ln w="1143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3" name="Título 1"/>
          <p:cNvSpPr>
            <a:spLocks noGrp="1"/>
          </p:cNvSpPr>
          <p:nvPr>
            <p:ph type="ctrTitle" hasCustomPrompt="1"/>
          </p:nvPr>
        </p:nvSpPr>
        <p:spPr>
          <a:xfrm>
            <a:off x="1277784" y="649350"/>
            <a:ext cx="16314891" cy="1013669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4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4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07158" y="1604963"/>
            <a:ext cx="6390710" cy="461476"/>
          </a:xfrm>
        </p:spPr>
        <p:txBody>
          <a:bodyPr anchor="ctr">
            <a:normAutofit/>
          </a:bodyPr>
          <a:lstStyle>
            <a:lvl1pPr marL="0" indent="0" algn="l">
              <a:buNone/>
              <a:defRPr lang="es-SV" sz="2600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Your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SV" dirty="0"/>
          </a:p>
        </p:txBody>
      </p:sp>
      <p:sp>
        <p:nvSpPr>
          <p:cNvPr id="1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8077200" y="12714288"/>
            <a:ext cx="8231188" cy="73025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lnSpc>
                <a:spcPct val="125000"/>
              </a:lnSpc>
            </a:pPr>
            <a:r>
              <a:rPr lang="it-IT" sz="1800">
                <a:latin typeface="Source Sans Pro" panose="020B0503030403020204" pitchFamily="34" charset="0"/>
              </a:rPr>
              <a:t>www.yourcompany.com | powerpoint template</a:t>
            </a:r>
            <a:endParaRPr lang="en-US" sz="1800" dirty="0">
              <a:latin typeface="Source Sans Pro" panose="020B0503030403020204" pitchFamily="34" charset="0"/>
            </a:endParaRPr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8168155" y="12714288"/>
            <a:ext cx="5486400" cy="730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lang="es-SV" smtClean="0"/>
              <a:pPr/>
              <a:t>‹N›</a:t>
            </a:fld>
            <a:endParaRPr lang="es-SV"/>
          </a:p>
        </p:txBody>
      </p:sp>
      <p:cxnSp>
        <p:nvCxnSpPr>
          <p:cNvPr id="18" name="Conector recto 9"/>
          <p:cNvCxnSpPr/>
          <p:nvPr userDrawn="1"/>
        </p:nvCxnSpPr>
        <p:spPr>
          <a:xfrm>
            <a:off x="525248" y="12731686"/>
            <a:ext cx="23335093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33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/>
      <p:bldP spid="1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6000">
              <a:srgbClr val="D7D9DB"/>
            </a:gs>
            <a:gs pos="64000">
              <a:srgbClr val="ECEEE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2788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2788" cy="8704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SV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8168155" y="12714288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s-SV" sz="2000" kern="1200" smtClean="0">
                <a:solidFill>
                  <a:srgbClr val="656565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fld id="{FF439014-E629-42E3-A58B-61A0F1C8CFFE}" type="slidenum">
              <a:rPr lang="es-SV" smtClean="0"/>
              <a:pPr/>
              <a:t>‹N›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168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58" r:id="rId2"/>
    <p:sldLayoutId id="2147483884" r:id="rId3"/>
    <p:sldLayoutId id="2147483885" r:id="rId4"/>
    <p:sldLayoutId id="2147483819" r:id="rId5"/>
    <p:sldLayoutId id="2147483820" r:id="rId6"/>
    <p:sldLayoutId id="2147483821" r:id="rId7"/>
    <p:sldLayoutId id="2147483839" r:id="rId8"/>
    <p:sldLayoutId id="214748388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-3562" y="18033"/>
            <a:ext cx="24411563" cy="13699555"/>
            <a:chOff x="-3562" y="18033"/>
            <a:chExt cx="24411563" cy="13699555"/>
          </a:xfrm>
        </p:grpSpPr>
        <p:sp>
          <p:nvSpPr>
            <p:cNvPr id="9" name="Rettangolo 8"/>
            <p:cNvSpPr/>
            <p:nvPr/>
          </p:nvSpPr>
          <p:spPr>
            <a:xfrm>
              <a:off x="0" y="3753449"/>
              <a:ext cx="24385588" cy="9964139"/>
            </a:xfrm>
            <a:prstGeom prst="rect">
              <a:avLst/>
            </a:prstGeom>
            <a:solidFill>
              <a:srgbClr val="0066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3"/>
            <a:srcRect b="49080"/>
            <a:stretch/>
          </p:blipFill>
          <p:spPr>
            <a:xfrm>
              <a:off x="1" y="18033"/>
              <a:ext cx="24408000" cy="3738848"/>
            </a:xfrm>
            <a:prstGeom prst="rect">
              <a:avLst/>
            </a:prstGeom>
          </p:spPr>
        </p:pic>
        <p:grpSp>
          <p:nvGrpSpPr>
            <p:cNvPr id="6" name="Gruppo 5"/>
            <p:cNvGrpSpPr/>
            <p:nvPr/>
          </p:nvGrpSpPr>
          <p:grpSpPr>
            <a:xfrm>
              <a:off x="-3561" y="7988206"/>
              <a:ext cx="24372000" cy="2606003"/>
              <a:chOff x="-3561" y="7403141"/>
              <a:chExt cx="24372000" cy="2606003"/>
            </a:xfrm>
          </p:grpSpPr>
          <p:pic>
            <p:nvPicPr>
              <p:cNvPr id="21" name="Immagine 2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561" y="7403141"/>
                <a:ext cx="24372000" cy="1525883"/>
              </a:xfrm>
              <a:prstGeom prst="rect">
                <a:avLst/>
              </a:prstGeom>
            </p:spPr>
          </p:pic>
          <p:grpSp>
            <p:nvGrpSpPr>
              <p:cNvPr id="2" name="Gruppo 1"/>
              <p:cNvGrpSpPr>
                <a:grpSpLocks noChangeAspect="1"/>
              </p:cNvGrpSpPr>
              <p:nvPr/>
            </p:nvGrpSpPr>
            <p:grpSpPr>
              <a:xfrm>
                <a:off x="521500" y="8749144"/>
                <a:ext cx="22787529" cy="1260000"/>
                <a:chOff x="960834" y="10490773"/>
                <a:chExt cx="19532169" cy="1080000"/>
              </a:xfrm>
            </p:grpSpPr>
            <p:pic>
              <p:nvPicPr>
                <p:cNvPr id="23" name="Picture 2" descr="Risultati immagini per serfer logo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48803" y="10843046"/>
                  <a:ext cx="1744200" cy="612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" name="Immagine 10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60834" y="10490773"/>
                  <a:ext cx="17792755" cy="1080000"/>
                </a:xfrm>
                <a:prstGeom prst="rect">
                  <a:avLst/>
                </a:prstGeom>
              </p:spPr>
            </p:pic>
          </p:grpSp>
        </p:grpSp>
        <p:sp>
          <p:nvSpPr>
            <p:cNvPr id="14" name="Marcador de texto 4"/>
            <p:cNvSpPr txBox="1">
              <a:spLocks/>
            </p:cNvSpPr>
            <p:nvPr/>
          </p:nvSpPr>
          <p:spPr>
            <a:xfrm>
              <a:off x="-3562" y="11948506"/>
              <a:ext cx="24389149" cy="1391008"/>
            </a:xfrm>
            <a:prstGeom prst="rect">
              <a:avLst/>
            </a:prstGeom>
          </p:spPr>
          <p:txBody>
            <a:bodyPr/>
            <a:lstStyle>
              <a:lvl1pPr marL="0" indent="0" algn="l" defTabSz="1812040" rtl="0" eaLnBrk="1" latinLnBrk="0" hangingPunct="1">
                <a:spcBef>
                  <a:spcPct val="20000"/>
                </a:spcBef>
                <a:spcAft>
                  <a:spcPts val="1199"/>
                </a:spcAft>
                <a:buFont typeface="Arial" pitchFamily="34" charset="0"/>
                <a:buNone/>
                <a:defRPr sz="4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06009" indent="-362365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265040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7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71046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7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077068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702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983081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889088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795112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01118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416581">
                <a:lnSpc>
                  <a:spcPct val="150000"/>
                </a:lnSpc>
                <a:spcBef>
                  <a:spcPts val="0"/>
                </a:spcBef>
                <a:spcAft>
                  <a:spcPts val="1200"/>
                </a:spcAft>
              </a:pPr>
              <a:endParaRPr lang="it-IT" sz="3600" b="0" dirty="0">
                <a:solidFill>
                  <a:schemeClr val="bg1"/>
                </a:solidFill>
                <a:latin typeface="Impact" panose="020B0806030902050204" pitchFamily="34" charset="0"/>
                <a:ea typeface="Open Sans Condensed" panose="020B0604020202020204" charset="0"/>
                <a:cs typeface="Open Sans Condensed" panose="020B0604020202020204" charset="0"/>
              </a:endParaRPr>
            </a:p>
          </p:txBody>
        </p:sp>
      </p:grpSp>
      <p:sp>
        <p:nvSpPr>
          <p:cNvPr id="13" name="Marcador de texto 4"/>
          <p:cNvSpPr txBox="1">
            <a:spLocks/>
          </p:cNvSpPr>
          <p:nvPr/>
        </p:nvSpPr>
        <p:spPr>
          <a:xfrm>
            <a:off x="-3561" y="3438414"/>
            <a:ext cx="24389149" cy="3105345"/>
          </a:xfrm>
          <a:prstGeom prst="rect">
            <a:avLst/>
          </a:prstGeom>
        </p:spPr>
        <p:txBody>
          <a:bodyPr/>
          <a:lstStyle>
            <a:lvl1pPr marL="0" indent="0" algn="l" defTabSz="1812040" rtl="0" eaLnBrk="1" latinLnBrk="0" hangingPunct="1">
              <a:spcBef>
                <a:spcPct val="20000"/>
              </a:spcBef>
              <a:spcAft>
                <a:spcPts val="1199"/>
              </a:spcAft>
              <a:buFont typeface="Arial" pitchFamily="34" charset="0"/>
              <a:buNone/>
              <a:defRPr sz="4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6009" indent="-362365" algn="l" defTabSz="181204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5040" indent="-453004" algn="l" defTabSz="181204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7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71046" indent="-453004" algn="l" defTabSz="181204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7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77068" indent="-453004" algn="l" defTabSz="181204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702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83081" indent="-453004" algn="l" defTabSz="181204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89088" indent="-453004" algn="l" defTabSz="181204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95112" indent="-453004" algn="l" defTabSz="181204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01118" indent="-453004" algn="l" defTabSz="181204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41658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it-IT" sz="7200" b="0" dirty="0" smtClean="0">
                <a:solidFill>
                  <a:schemeClr val="bg1"/>
                </a:solidFill>
                <a:latin typeface="Impact" panose="020B0806030902050204" pitchFamily="34" charset="0"/>
                <a:ea typeface="Open Sans Condensed" panose="020B0604020202020204" charset="0"/>
                <a:cs typeface="Open Sans Condensed" panose="020B0604020202020204" charset="0"/>
              </a:rPr>
              <a:t>«Lo sviluppo </a:t>
            </a:r>
            <a:r>
              <a:rPr lang="it-IT" sz="7200" b="0" dirty="0">
                <a:solidFill>
                  <a:schemeClr val="bg1"/>
                </a:solidFill>
                <a:latin typeface="Impact" panose="020B0806030902050204" pitchFamily="34" charset="0"/>
                <a:ea typeface="Open Sans Condensed" panose="020B0604020202020204" charset="0"/>
                <a:cs typeface="Open Sans Condensed" panose="020B0604020202020204" charset="0"/>
              </a:rPr>
              <a:t>internazionale del Polo </a:t>
            </a:r>
            <a:r>
              <a:rPr lang="it-IT" sz="7200" b="0" dirty="0" smtClean="0">
                <a:solidFill>
                  <a:schemeClr val="bg1"/>
                </a:solidFill>
                <a:latin typeface="Impact" panose="020B0806030902050204" pitchFamily="34" charset="0"/>
                <a:ea typeface="Open Sans Condensed" panose="020B0604020202020204" charset="0"/>
                <a:cs typeface="Open Sans Condensed" panose="020B0604020202020204" charset="0"/>
              </a:rPr>
              <a:t>MERCITALIA»</a:t>
            </a:r>
          </a:p>
        </p:txBody>
      </p:sp>
    </p:spTree>
    <p:extLst>
      <p:ext uri="{BB962C8B-B14F-4D97-AF65-F5344CB8AC3E}">
        <p14:creationId xmlns:p14="http://schemas.microsoft.com/office/powerpoint/2010/main" val="97366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22 Rectángulo"/>
          <p:cNvSpPr/>
          <p:nvPr/>
        </p:nvSpPr>
        <p:spPr bwMode="auto">
          <a:xfrm>
            <a:off x="-3561" y="-26972"/>
            <a:ext cx="24385587" cy="13744559"/>
          </a:xfrm>
          <a:prstGeom prst="rect">
            <a:avLst/>
          </a:prstGeom>
          <a:solidFill>
            <a:srgbClr val="006663"/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 defTabSz="2417470"/>
            <a:endParaRPr lang="es-SV" sz="2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7" name="CasellaDiTesto 186"/>
          <p:cNvSpPr txBox="1"/>
          <p:nvPr/>
        </p:nvSpPr>
        <p:spPr>
          <a:xfrm>
            <a:off x="4919094" y="10144159"/>
            <a:ext cx="14536615" cy="1407474"/>
          </a:xfrm>
          <a:prstGeom prst="rect">
            <a:avLst/>
          </a:prstGeom>
          <a:ln w="57150">
            <a:solidFill>
              <a:srgbClr val="F23D46"/>
            </a:solidFill>
          </a:ln>
        </p:spPr>
        <p:txBody>
          <a:bodyPr wrap="square" lIns="241719" tIns="120859" rIns="241719" bIns="120859">
            <a:spAutoFit/>
          </a:bodyPr>
          <a:lstStyle>
            <a:defPPr>
              <a:defRPr lang="es-MX"/>
            </a:defPPr>
            <a:lvl1pPr algn="ctr">
              <a:lnSpc>
                <a:spcPct val="120000"/>
              </a:lnSpc>
              <a:defRPr sz="3200">
                <a:solidFill>
                  <a:schemeClr val="tx2"/>
                </a:solidFill>
                <a:latin typeface="Impact" panose="020B0806030902050204" pitchFamily="34" charset="0"/>
                <a:ea typeface="Open Sans Condensed" panose="020B0604020202020204" charset="0"/>
                <a:cs typeface="Open Sans Condensed" panose="020B0604020202020204" charset="0"/>
              </a:defRPr>
            </a:lvl1pPr>
          </a:lstStyle>
          <a:p>
            <a:endParaRPr lang="it-IT" sz="800" dirty="0" smtClean="0">
              <a:solidFill>
                <a:schemeClr val="bg1"/>
              </a:solidFill>
            </a:endParaRPr>
          </a:p>
          <a:p>
            <a:r>
              <a:rPr lang="it-IT" sz="4800" dirty="0" smtClean="0">
                <a:solidFill>
                  <a:schemeClr val="bg1"/>
                </a:solidFill>
              </a:rPr>
              <a:t>Ricavi:  </a:t>
            </a:r>
            <a:r>
              <a:rPr lang="it-IT" sz="4800" dirty="0">
                <a:solidFill>
                  <a:schemeClr val="bg1"/>
                </a:solidFill>
              </a:rPr>
              <a:t>€ </a:t>
            </a:r>
            <a:r>
              <a:rPr lang="it-IT" sz="4800" dirty="0" smtClean="0">
                <a:solidFill>
                  <a:schemeClr val="bg1"/>
                </a:solidFill>
              </a:rPr>
              <a:t>1 </a:t>
            </a:r>
            <a:r>
              <a:rPr lang="it-IT" sz="4800" dirty="0" err="1" smtClean="0">
                <a:solidFill>
                  <a:schemeClr val="bg1"/>
                </a:solidFill>
              </a:rPr>
              <a:t>Mld</a:t>
            </a:r>
            <a:r>
              <a:rPr lang="it-IT" sz="4800" dirty="0" smtClean="0">
                <a:solidFill>
                  <a:schemeClr val="bg1"/>
                </a:solidFill>
              </a:rPr>
              <a:t>	         Dipendenti:  5.000 Persone</a:t>
            </a:r>
          </a:p>
          <a:p>
            <a:endParaRPr lang="it-IT" sz="700" dirty="0">
              <a:solidFill>
                <a:schemeClr val="bg1"/>
              </a:solidFill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1672735" y="558094"/>
            <a:ext cx="21909925" cy="3960440"/>
            <a:chOff x="1672735" y="558094"/>
            <a:chExt cx="21909925" cy="3960440"/>
          </a:xfrm>
        </p:grpSpPr>
        <p:pic>
          <p:nvPicPr>
            <p:cNvPr id="96" name="Immagine 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425" y="558094"/>
              <a:ext cx="5238639" cy="1710792"/>
            </a:xfrm>
            <a:prstGeom prst="rect">
              <a:avLst/>
            </a:prstGeom>
            <a:effectLst/>
          </p:spPr>
        </p:pic>
        <p:sp>
          <p:nvSpPr>
            <p:cNvPr id="98" name="Rettangolo 97"/>
            <p:cNvSpPr/>
            <p:nvPr/>
          </p:nvSpPr>
          <p:spPr>
            <a:xfrm>
              <a:off x="1672735" y="3388059"/>
              <a:ext cx="1474054" cy="1130475"/>
            </a:xfrm>
            <a:prstGeom prst="rect">
              <a:avLst/>
            </a:prstGeom>
          </p:spPr>
          <p:txBody>
            <a:bodyPr wrap="square" lIns="241719" tIns="120859" rIns="241719" bIns="120859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it-IT" dirty="0">
                  <a:solidFill>
                    <a:schemeClr val="bg1"/>
                  </a:solidFill>
                  <a:latin typeface="Impact" panose="020B0806030902050204" pitchFamily="34" charset="0"/>
                  <a:ea typeface="Open Sans Condensed" panose="020B0604020202020204" charset="0"/>
                  <a:cs typeface="Open Sans Condensed" panose="020B0604020202020204" charset="0"/>
                </a:rPr>
                <a:t>RFI</a:t>
              </a:r>
            </a:p>
          </p:txBody>
        </p:sp>
        <p:sp>
          <p:nvSpPr>
            <p:cNvPr id="102" name="Rettangolo 101"/>
            <p:cNvSpPr/>
            <p:nvPr/>
          </p:nvSpPr>
          <p:spPr>
            <a:xfrm>
              <a:off x="19798639" y="3348404"/>
              <a:ext cx="3784021" cy="1036603"/>
            </a:xfrm>
            <a:prstGeom prst="rect">
              <a:avLst/>
            </a:prstGeom>
          </p:spPr>
          <p:txBody>
            <a:bodyPr wrap="square" lIns="241719" tIns="120859" rIns="241719" bIns="120859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it-IT" dirty="0" smtClean="0">
                  <a:solidFill>
                    <a:schemeClr val="bg1"/>
                  </a:solidFill>
                  <a:latin typeface="Impact" panose="020B0806030902050204" pitchFamily="34" charset="0"/>
                  <a:ea typeface="Open Sans Condensed" panose="020B0604020202020204" charset="0"/>
                  <a:cs typeface="Open Sans Condensed" panose="020B0604020202020204" charset="0"/>
                </a:rPr>
                <a:t>TRENITALIA</a:t>
              </a:r>
              <a:endParaRPr lang="it-IT" dirty="0">
                <a:solidFill>
                  <a:schemeClr val="bg1"/>
                </a:solidFill>
                <a:latin typeface="Impact" panose="020B0806030902050204" pitchFamily="34" charset="0"/>
                <a:ea typeface="Open Sans Condensed" panose="020B0604020202020204" charset="0"/>
                <a:cs typeface="Open Sans Condensed" panose="020B0604020202020204" charset="0"/>
              </a:endParaRPr>
            </a:p>
          </p:txBody>
        </p:sp>
        <p:cxnSp>
          <p:nvCxnSpPr>
            <p:cNvPr id="105" name="Connettore 1 104"/>
            <p:cNvCxnSpPr/>
            <p:nvPr/>
          </p:nvCxnSpPr>
          <p:spPr>
            <a:xfrm>
              <a:off x="11973266" y="2476493"/>
              <a:ext cx="0" cy="436929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ttore 1 105"/>
            <p:cNvCxnSpPr/>
            <p:nvPr/>
          </p:nvCxnSpPr>
          <p:spPr>
            <a:xfrm flipH="1">
              <a:off x="2381704" y="2913422"/>
              <a:ext cx="192960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1 108"/>
            <p:cNvCxnSpPr/>
            <p:nvPr/>
          </p:nvCxnSpPr>
          <p:spPr>
            <a:xfrm>
              <a:off x="2381704" y="2922181"/>
              <a:ext cx="0" cy="540000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ttore 1 109"/>
            <p:cNvCxnSpPr/>
            <p:nvPr/>
          </p:nvCxnSpPr>
          <p:spPr>
            <a:xfrm>
              <a:off x="21677704" y="2922180"/>
              <a:ext cx="0" cy="540000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ttore 1 110"/>
            <p:cNvCxnSpPr/>
            <p:nvPr/>
          </p:nvCxnSpPr>
          <p:spPr>
            <a:xfrm>
              <a:off x="11973266" y="2476493"/>
              <a:ext cx="0" cy="1800000"/>
            </a:xfrm>
            <a:prstGeom prst="line">
              <a:avLst/>
            </a:prstGeom>
            <a:noFill/>
            <a:ln w="571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7" name="Gruppo 6"/>
          <p:cNvGrpSpPr/>
          <p:nvPr/>
        </p:nvGrpSpPr>
        <p:grpSpPr>
          <a:xfrm>
            <a:off x="1616619" y="4158494"/>
            <a:ext cx="21175648" cy="5670630"/>
            <a:chOff x="1616619" y="4158494"/>
            <a:chExt cx="21175648" cy="5670630"/>
          </a:xfrm>
        </p:grpSpPr>
        <p:cxnSp>
          <p:nvCxnSpPr>
            <p:cNvPr id="121" name="Connettore 1 120"/>
            <p:cNvCxnSpPr/>
            <p:nvPr/>
          </p:nvCxnSpPr>
          <p:spPr>
            <a:xfrm>
              <a:off x="11987025" y="6105902"/>
              <a:ext cx="0" cy="914099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1 121"/>
            <p:cNvCxnSpPr/>
            <p:nvPr/>
          </p:nvCxnSpPr>
          <p:spPr>
            <a:xfrm flipH="1">
              <a:off x="4075224" y="6542831"/>
              <a:ext cx="171720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1 122"/>
            <p:cNvCxnSpPr/>
            <p:nvPr/>
          </p:nvCxnSpPr>
          <p:spPr>
            <a:xfrm>
              <a:off x="4091894" y="6542830"/>
              <a:ext cx="0" cy="436929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ttore 1 123"/>
            <p:cNvCxnSpPr/>
            <p:nvPr/>
          </p:nvCxnSpPr>
          <p:spPr>
            <a:xfrm>
              <a:off x="14938099" y="6542828"/>
              <a:ext cx="0" cy="436929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1 125"/>
            <p:cNvCxnSpPr/>
            <p:nvPr/>
          </p:nvCxnSpPr>
          <p:spPr>
            <a:xfrm>
              <a:off x="6837199" y="6557112"/>
              <a:ext cx="0" cy="436929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1 127"/>
            <p:cNvCxnSpPr/>
            <p:nvPr/>
          </p:nvCxnSpPr>
          <p:spPr>
            <a:xfrm>
              <a:off x="9222464" y="6542830"/>
              <a:ext cx="0" cy="436929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1 130"/>
            <p:cNvCxnSpPr/>
            <p:nvPr/>
          </p:nvCxnSpPr>
          <p:spPr>
            <a:xfrm>
              <a:off x="18538499" y="6542829"/>
              <a:ext cx="0" cy="436929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ttore 1 183"/>
            <p:cNvCxnSpPr/>
            <p:nvPr/>
          </p:nvCxnSpPr>
          <p:spPr>
            <a:xfrm>
              <a:off x="21238799" y="6557112"/>
              <a:ext cx="0" cy="436929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uppo 1"/>
            <p:cNvGrpSpPr/>
            <p:nvPr/>
          </p:nvGrpSpPr>
          <p:grpSpPr>
            <a:xfrm>
              <a:off x="2156679" y="7051007"/>
              <a:ext cx="20207245" cy="1260000"/>
              <a:chOff x="2336699" y="7624019"/>
              <a:chExt cx="20207245" cy="1260000"/>
            </a:xfrm>
          </p:grpSpPr>
          <p:pic>
            <p:nvPicPr>
              <p:cNvPr id="189" name="Immagine 188"/>
              <p:cNvPicPr>
                <a:picLocks noChangeAspect="1"/>
              </p:cNvPicPr>
              <p:nvPr/>
            </p:nvPicPr>
            <p:blipFill rotWithShape="1">
              <a:blip r:embed="rId4"/>
              <a:srcRect l="26017" r="56422"/>
              <a:stretch/>
            </p:blipFill>
            <p:spPr>
              <a:xfrm>
                <a:off x="2336699" y="7624019"/>
                <a:ext cx="3645405" cy="1260000"/>
              </a:xfrm>
              <a:prstGeom prst="rect">
                <a:avLst/>
              </a:prstGeom>
            </p:spPr>
          </p:pic>
          <p:pic>
            <p:nvPicPr>
              <p:cNvPr id="190" name="Immagine 189"/>
              <p:cNvPicPr>
                <a:picLocks noChangeAspect="1"/>
              </p:cNvPicPr>
              <p:nvPr/>
            </p:nvPicPr>
            <p:blipFill rotWithShape="1">
              <a:blip r:embed="rId4"/>
              <a:srcRect l="43473" r="44820"/>
              <a:stretch/>
            </p:blipFill>
            <p:spPr>
              <a:xfrm>
                <a:off x="10932654" y="7624019"/>
                <a:ext cx="2430270" cy="1260000"/>
              </a:xfrm>
              <a:prstGeom prst="rect">
                <a:avLst/>
              </a:prstGeom>
            </p:spPr>
          </p:pic>
          <p:pic>
            <p:nvPicPr>
              <p:cNvPr id="191" name="Immagine 190"/>
              <p:cNvPicPr>
                <a:picLocks noChangeAspect="1"/>
              </p:cNvPicPr>
              <p:nvPr/>
            </p:nvPicPr>
            <p:blipFill rotWithShape="1">
              <a:blip r:embed="rId4"/>
              <a:srcRect l="70573" r="21622"/>
              <a:stretch/>
            </p:blipFill>
            <p:spPr>
              <a:xfrm>
                <a:off x="20923764" y="7624019"/>
                <a:ext cx="1620180" cy="1260000"/>
              </a:xfrm>
              <a:prstGeom prst="rect">
                <a:avLst/>
              </a:prstGeom>
            </p:spPr>
          </p:pic>
          <p:pic>
            <p:nvPicPr>
              <p:cNvPr id="192" name="Immagine 191"/>
              <p:cNvPicPr>
                <a:picLocks noChangeAspect="1"/>
              </p:cNvPicPr>
              <p:nvPr/>
            </p:nvPicPr>
            <p:blipFill rotWithShape="1">
              <a:blip r:embed="rId4"/>
              <a:srcRect l="16288" r="74389"/>
              <a:stretch/>
            </p:blipFill>
            <p:spPr>
              <a:xfrm>
                <a:off x="6228130" y="7624019"/>
                <a:ext cx="1935215" cy="1260000"/>
              </a:xfrm>
              <a:prstGeom prst="rect">
                <a:avLst/>
              </a:prstGeom>
            </p:spPr>
          </p:pic>
          <p:pic>
            <p:nvPicPr>
              <p:cNvPr id="193" name="Immagine 192"/>
              <p:cNvPicPr>
                <a:picLocks noChangeAspect="1"/>
              </p:cNvPicPr>
              <p:nvPr/>
            </p:nvPicPr>
            <p:blipFill rotWithShape="1">
              <a:blip r:embed="rId4"/>
              <a:srcRect l="55313" r="29511"/>
              <a:stretch/>
            </p:blipFill>
            <p:spPr>
              <a:xfrm>
                <a:off x="13573320" y="7624019"/>
                <a:ext cx="3150350" cy="1260000"/>
              </a:xfrm>
              <a:prstGeom prst="rect">
                <a:avLst/>
              </a:prstGeom>
            </p:spPr>
          </p:pic>
          <p:pic>
            <p:nvPicPr>
              <p:cNvPr id="194" name="Immagine 193"/>
              <p:cNvPicPr>
                <a:picLocks noChangeAspect="1"/>
              </p:cNvPicPr>
              <p:nvPr/>
            </p:nvPicPr>
            <p:blipFill rotWithShape="1">
              <a:blip r:embed="rId4"/>
              <a:srcRect l="79162" r="1760"/>
              <a:stretch/>
            </p:blipFill>
            <p:spPr>
              <a:xfrm>
                <a:off x="16926709" y="7624019"/>
                <a:ext cx="3960440" cy="1260000"/>
              </a:xfrm>
              <a:prstGeom prst="rect">
                <a:avLst/>
              </a:prstGeom>
            </p:spPr>
          </p:pic>
          <p:pic>
            <p:nvPicPr>
              <p:cNvPr id="195" name="Picture 2" descr="Risultati immagini per serfer logo"/>
              <p:cNvPicPr>
                <a:picLocks noChangeAspect="1" noChangeArrowheads="1"/>
              </p:cNvPicPr>
              <p:nvPr/>
            </p:nvPicPr>
            <p:blipFill>
              <a:blip r:embed="rId5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48626" y="7912019"/>
                <a:ext cx="1949400" cy="68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6" name="Immagine 195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006663"/>
                </a:clrFrom>
                <a:clrTo>
                  <a:srgbClr val="006663">
                    <a:alpha val="0"/>
                  </a:srgbClr>
                </a:clrTo>
              </a:clrChange>
            </a:blip>
            <a:srcRect r="83451"/>
            <a:stretch/>
          </p:blipFill>
          <p:spPr>
            <a:xfrm>
              <a:off x="9424772" y="4158494"/>
              <a:ext cx="4613227" cy="1692000"/>
            </a:xfrm>
            <a:prstGeom prst="rect">
              <a:avLst/>
            </a:prstGeom>
          </p:spPr>
        </p:pic>
        <p:sp>
          <p:nvSpPr>
            <p:cNvPr id="3" name="Rettangolo 2"/>
            <p:cNvSpPr/>
            <p:nvPr/>
          </p:nvSpPr>
          <p:spPr>
            <a:xfrm>
              <a:off x="1616619" y="4446068"/>
              <a:ext cx="21152350" cy="4675170"/>
            </a:xfrm>
            <a:prstGeom prst="rect">
              <a:avLst/>
            </a:prstGeom>
            <a:noFill/>
            <a:ln w="57150">
              <a:solidFill>
                <a:srgbClr val="F23D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17953434" y="9121238"/>
              <a:ext cx="4838833" cy="707886"/>
            </a:xfrm>
            <a:prstGeom prst="rect">
              <a:avLst/>
            </a:prstGeom>
            <a:solidFill>
              <a:srgbClr val="F23D46"/>
            </a:solidFill>
            <a:ln>
              <a:solidFill>
                <a:srgbClr val="F23D4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POLO  MERCITALIA</a:t>
              </a:r>
              <a:endParaRPr lang="it-IT" sz="4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197" name="Immagine 1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607" y="12250580"/>
            <a:ext cx="23575249" cy="1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18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22 Rectángulo"/>
          <p:cNvSpPr/>
          <p:nvPr/>
        </p:nvSpPr>
        <p:spPr bwMode="auto">
          <a:xfrm>
            <a:off x="-2283" y="-26971"/>
            <a:ext cx="24385587" cy="13744559"/>
          </a:xfrm>
          <a:prstGeom prst="rect">
            <a:avLst/>
          </a:prstGeom>
          <a:solidFill>
            <a:srgbClr val="006663"/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 defTabSz="2417470"/>
            <a:endParaRPr lang="es-SV" sz="2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0" name="Freeform 9"/>
          <p:cNvSpPr>
            <a:spLocks noChangeArrowheads="1"/>
          </p:cNvSpPr>
          <p:nvPr/>
        </p:nvSpPr>
        <p:spPr bwMode="auto">
          <a:xfrm>
            <a:off x="11787749" y="9199054"/>
            <a:ext cx="302502" cy="4536000"/>
          </a:xfrm>
          <a:custGeom>
            <a:avLst/>
            <a:gdLst>
              <a:gd name="T0" fmla="*/ 190 w 191"/>
              <a:gd name="T1" fmla="*/ 0 h 8813"/>
              <a:gd name="T2" fmla="*/ 0 w 191"/>
              <a:gd name="T3" fmla="*/ 0 h 8813"/>
              <a:gd name="T4" fmla="*/ 0 w 191"/>
              <a:gd name="T5" fmla="*/ 8812 h 8813"/>
              <a:gd name="T6" fmla="*/ 190 w 191"/>
              <a:gd name="T7" fmla="*/ 8812 h 8813"/>
              <a:gd name="T8" fmla="*/ 190 w 191"/>
              <a:gd name="T9" fmla="*/ 0 h 8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" h="8813">
                <a:moveTo>
                  <a:pt x="190" y="0"/>
                </a:moveTo>
                <a:lnTo>
                  <a:pt x="0" y="0"/>
                </a:lnTo>
                <a:lnTo>
                  <a:pt x="0" y="8812"/>
                </a:lnTo>
                <a:lnTo>
                  <a:pt x="190" y="8812"/>
                </a:lnTo>
                <a:lnTo>
                  <a:pt x="190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1" name="Freeform 9"/>
          <p:cNvSpPr>
            <a:spLocks noChangeArrowheads="1"/>
          </p:cNvSpPr>
          <p:nvPr/>
        </p:nvSpPr>
        <p:spPr bwMode="auto">
          <a:xfrm>
            <a:off x="11798464" y="-29949"/>
            <a:ext cx="302502" cy="5004000"/>
          </a:xfrm>
          <a:custGeom>
            <a:avLst/>
            <a:gdLst>
              <a:gd name="T0" fmla="*/ 190 w 191"/>
              <a:gd name="T1" fmla="*/ 0 h 8813"/>
              <a:gd name="T2" fmla="*/ 0 w 191"/>
              <a:gd name="T3" fmla="*/ 0 h 8813"/>
              <a:gd name="T4" fmla="*/ 0 w 191"/>
              <a:gd name="T5" fmla="*/ 8812 h 8813"/>
              <a:gd name="T6" fmla="*/ 190 w 191"/>
              <a:gd name="T7" fmla="*/ 8812 h 8813"/>
              <a:gd name="T8" fmla="*/ 190 w 191"/>
              <a:gd name="T9" fmla="*/ 0 h 8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" h="8813">
                <a:moveTo>
                  <a:pt x="190" y="0"/>
                </a:moveTo>
                <a:lnTo>
                  <a:pt x="0" y="0"/>
                </a:lnTo>
                <a:lnTo>
                  <a:pt x="0" y="8812"/>
                </a:lnTo>
                <a:lnTo>
                  <a:pt x="190" y="8812"/>
                </a:lnTo>
                <a:lnTo>
                  <a:pt x="190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2" name="Freeform 9"/>
          <p:cNvSpPr>
            <a:spLocks noChangeArrowheads="1"/>
          </p:cNvSpPr>
          <p:nvPr/>
        </p:nvSpPr>
        <p:spPr bwMode="auto">
          <a:xfrm>
            <a:off x="11798466" y="4981004"/>
            <a:ext cx="302502" cy="4212000"/>
          </a:xfrm>
          <a:custGeom>
            <a:avLst/>
            <a:gdLst>
              <a:gd name="T0" fmla="*/ 190 w 191"/>
              <a:gd name="T1" fmla="*/ 0 h 8813"/>
              <a:gd name="T2" fmla="*/ 0 w 191"/>
              <a:gd name="T3" fmla="*/ 0 h 8813"/>
              <a:gd name="T4" fmla="*/ 0 w 191"/>
              <a:gd name="T5" fmla="*/ 8812 h 8813"/>
              <a:gd name="T6" fmla="*/ 190 w 191"/>
              <a:gd name="T7" fmla="*/ 8812 h 8813"/>
              <a:gd name="T8" fmla="*/ 190 w 191"/>
              <a:gd name="T9" fmla="*/ 0 h 8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" h="8813">
                <a:moveTo>
                  <a:pt x="190" y="0"/>
                </a:moveTo>
                <a:lnTo>
                  <a:pt x="0" y="0"/>
                </a:lnTo>
                <a:lnTo>
                  <a:pt x="0" y="8812"/>
                </a:lnTo>
                <a:lnTo>
                  <a:pt x="190" y="8812"/>
                </a:lnTo>
                <a:lnTo>
                  <a:pt x="190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74" name="Group 119"/>
          <p:cNvGrpSpPr/>
          <p:nvPr/>
        </p:nvGrpSpPr>
        <p:grpSpPr>
          <a:xfrm>
            <a:off x="11341351" y="4363866"/>
            <a:ext cx="1706538" cy="1189783"/>
            <a:chOff x="11341351" y="8141025"/>
            <a:chExt cx="1706538" cy="1189783"/>
          </a:xfrm>
        </p:grpSpPr>
        <p:sp>
          <p:nvSpPr>
            <p:cNvPr id="176" name="Freeform 298"/>
            <p:cNvSpPr>
              <a:spLocks noChangeArrowheads="1"/>
            </p:cNvSpPr>
            <p:nvPr/>
          </p:nvSpPr>
          <p:spPr bwMode="auto">
            <a:xfrm>
              <a:off x="11341351" y="8141025"/>
              <a:ext cx="1189843" cy="1189783"/>
            </a:xfrm>
            <a:custGeom>
              <a:avLst/>
              <a:gdLst>
                <a:gd name="T0" fmla="*/ 785 w 786"/>
                <a:gd name="T1" fmla="*/ 391 h 784"/>
                <a:gd name="T2" fmla="*/ 785 w 786"/>
                <a:gd name="T3" fmla="*/ 391 h 784"/>
                <a:gd name="T4" fmla="*/ 394 w 786"/>
                <a:gd name="T5" fmla="*/ 783 h 784"/>
                <a:gd name="T6" fmla="*/ 0 w 786"/>
                <a:gd name="T7" fmla="*/ 391 h 784"/>
                <a:gd name="T8" fmla="*/ 394 w 786"/>
                <a:gd name="T9" fmla="*/ 0 h 784"/>
                <a:gd name="T10" fmla="*/ 785 w 786"/>
                <a:gd name="T11" fmla="*/ 391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6" h="784">
                  <a:moveTo>
                    <a:pt x="785" y="391"/>
                  </a:moveTo>
                  <a:lnTo>
                    <a:pt x="785" y="391"/>
                  </a:lnTo>
                  <a:cubicBezTo>
                    <a:pt x="785" y="607"/>
                    <a:pt x="610" y="783"/>
                    <a:pt x="394" y="783"/>
                  </a:cubicBezTo>
                  <a:cubicBezTo>
                    <a:pt x="176" y="783"/>
                    <a:pt x="0" y="607"/>
                    <a:pt x="0" y="391"/>
                  </a:cubicBezTo>
                  <a:cubicBezTo>
                    <a:pt x="0" y="176"/>
                    <a:pt x="176" y="0"/>
                    <a:pt x="394" y="0"/>
                  </a:cubicBezTo>
                  <a:cubicBezTo>
                    <a:pt x="610" y="0"/>
                    <a:pt x="785" y="176"/>
                    <a:pt x="785" y="391"/>
                  </a:cubicBezTo>
                </a:path>
              </a:pathLst>
            </a:custGeom>
            <a:solidFill>
              <a:srgbClr val="0D84A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7" name="Freeform 299"/>
            <p:cNvSpPr>
              <a:spLocks noChangeArrowheads="1"/>
            </p:cNvSpPr>
            <p:nvPr/>
          </p:nvSpPr>
          <p:spPr bwMode="auto">
            <a:xfrm>
              <a:off x="11583353" y="8383015"/>
              <a:ext cx="712561" cy="705803"/>
            </a:xfrm>
            <a:custGeom>
              <a:avLst/>
              <a:gdLst>
                <a:gd name="T0" fmla="*/ 236 w 471"/>
                <a:gd name="T1" fmla="*/ 466 h 467"/>
                <a:gd name="T2" fmla="*/ 236 w 471"/>
                <a:gd name="T3" fmla="*/ 466 h 467"/>
                <a:gd name="T4" fmla="*/ 0 w 471"/>
                <a:gd name="T5" fmla="*/ 232 h 467"/>
                <a:gd name="T6" fmla="*/ 236 w 471"/>
                <a:gd name="T7" fmla="*/ 0 h 467"/>
                <a:gd name="T8" fmla="*/ 470 w 471"/>
                <a:gd name="T9" fmla="*/ 232 h 467"/>
                <a:gd name="T10" fmla="*/ 236 w 471"/>
                <a:gd name="T11" fmla="*/ 46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1" h="467">
                  <a:moveTo>
                    <a:pt x="236" y="466"/>
                  </a:moveTo>
                  <a:lnTo>
                    <a:pt x="236" y="466"/>
                  </a:lnTo>
                  <a:cubicBezTo>
                    <a:pt x="107" y="466"/>
                    <a:pt x="0" y="362"/>
                    <a:pt x="0" y="232"/>
                  </a:cubicBezTo>
                  <a:cubicBezTo>
                    <a:pt x="0" y="103"/>
                    <a:pt x="107" y="0"/>
                    <a:pt x="236" y="0"/>
                  </a:cubicBezTo>
                  <a:cubicBezTo>
                    <a:pt x="363" y="0"/>
                    <a:pt x="470" y="103"/>
                    <a:pt x="470" y="232"/>
                  </a:cubicBezTo>
                  <a:cubicBezTo>
                    <a:pt x="470" y="362"/>
                    <a:pt x="363" y="466"/>
                    <a:pt x="236" y="46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8" name="Freeform 734"/>
            <p:cNvSpPr>
              <a:spLocks noChangeArrowheads="1"/>
            </p:cNvSpPr>
            <p:nvPr/>
          </p:nvSpPr>
          <p:spPr bwMode="auto">
            <a:xfrm>
              <a:off x="12651275" y="8497288"/>
              <a:ext cx="396614" cy="531033"/>
            </a:xfrm>
            <a:custGeom>
              <a:avLst/>
              <a:gdLst>
                <a:gd name="T0" fmla="*/ 43 w 263"/>
                <a:gd name="T1" fmla="*/ 348 h 354"/>
                <a:gd name="T2" fmla="*/ 43 w 263"/>
                <a:gd name="T3" fmla="*/ 348 h 354"/>
                <a:gd name="T4" fmla="*/ 250 w 263"/>
                <a:gd name="T5" fmla="*/ 198 h 354"/>
                <a:gd name="T6" fmla="*/ 262 w 263"/>
                <a:gd name="T7" fmla="*/ 178 h 354"/>
                <a:gd name="T8" fmla="*/ 250 w 263"/>
                <a:gd name="T9" fmla="*/ 155 h 354"/>
                <a:gd name="T10" fmla="*/ 43 w 263"/>
                <a:gd name="T11" fmla="*/ 5 h 354"/>
                <a:gd name="T12" fmla="*/ 14 w 263"/>
                <a:gd name="T13" fmla="*/ 5 h 354"/>
                <a:gd name="T14" fmla="*/ 0 w 263"/>
                <a:gd name="T15" fmla="*/ 28 h 354"/>
                <a:gd name="T16" fmla="*/ 0 w 263"/>
                <a:gd name="T17" fmla="*/ 324 h 354"/>
                <a:gd name="T18" fmla="*/ 14 w 263"/>
                <a:gd name="T19" fmla="*/ 350 h 354"/>
                <a:gd name="T20" fmla="*/ 43 w 263"/>
                <a:gd name="T21" fmla="*/ 34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" h="354">
                  <a:moveTo>
                    <a:pt x="43" y="348"/>
                  </a:moveTo>
                  <a:lnTo>
                    <a:pt x="43" y="348"/>
                  </a:lnTo>
                  <a:cubicBezTo>
                    <a:pt x="250" y="198"/>
                    <a:pt x="250" y="198"/>
                    <a:pt x="250" y="198"/>
                  </a:cubicBezTo>
                  <a:cubicBezTo>
                    <a:pt x="259" y="192"/>
                    <a:pt x="262" y="186"/>
                    <a:pt x="262" y="178"/>
                  </a:cubicBezTo>
                  <a:cubicBezTo>
                    <a:pt x="262" y="169"/>
                    <a:pt x="259" y="161"/>
                    <a:pt x="250" y="15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35" y="0"/>
                    <a:pt x="23" y="0"/>
                    <a:pt x="14" y="5"/>
                  </a:cubicBezTo>
                  <a:cubicBezTo>
                    <a:pt x="5" y="8"/>
                    <a:pt x="0" y="16"/>
                    <a:pt x="0" y="28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336"/>
                    <a:pt x="5" y="344"/>
                    <a:pt x="14" y="350"/>
                  </a:cubicBezTo>
                  <a:cubicBezTo>
                    <a:pt x="23" y="353"/>
                    <a:pt x="35" y="353"/>
                    <a:pt x="43" y="34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79" name="Group 125"/>
          <p:cNvGrpSpPr/>
          <p:nvPr/>
        </p:nvGrpSpPr>
        <p:grpSpPr>
          <a:xfrm>
            <a:off x="10812792" y="8594336"/>
            <a:ext cx="1718402" cy="1189783"/>
            <a:chOff x="10812792" y="1240287"/>
            <a:chExt cx="1718402" cy="1189783"/>
          </a:xfrm>
        </p:grpSpPr>
        <p:sp>
          <p:nvSpPr>
            <p:cNvPr id="180" name="Freeform 301"/>
            <p:cNvSpPr>
              <a:spLocks noChangeArrowheads="1"/>
            </p:cNvSpPr>
            <p:nvPr/>
          </p:nvSpPr>
          <p:spPr bwMode="auto">
            <a:xfrm>
              <a:off x="11341351" y="1240287"/>
              <a:ext cx="1189843" cy="1189783"/>
            </a:xfrm>
            <a:custGeom>
              <a:avLst/>
              <a:gdLst>
                <a:gd name="T0" fmla="*/ 785 w 786"/>
                <a:gd name="T1" fmla="*/ 391 h 784"/>
                <a:gd name="T2" fmla="*/ 785 w 786"/>
                <a:gd name="T3" fmla="*/ 391 h 784"/>
                <a:gd name="T4" fmla="*/ 394 w 786"/>
                <a:gd name="T5" fmla="*/ 783 h 784"/>
                <a:gd name="T6" fmla="*/ 0 w 786"/>
                <a:gd name="T7" fmla="*/ 391 h 784"/>
                <a:gd name="T8" fmla="*/ 394 w 786"/>
                <a:gd name="T9" fmla="*/ 0 h 784"/>
                <a:gd name="T10" fmla="*/ 785 w 786"/>
                <a:gd name="T11" fmla="*/ 391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6" h="784">
                  <a:moveTo>
                    <a:pt x="785" y="391"/>
                  </a:moveTo>
                  <a:lnTo>
                    <a:pt x="785" y="391"/>
                  </a:lnTo>
                  <a:cubicBezTo>
                    <a:pt x="785" y="607"/>
                    <a:pt x="610" y="783"/>
                    <a:pt x="394" y="783"/>
                  </a:cubicBezTo>
                  <a:cubicBezTo>
                    <a:pt x="176" y="783"/>
                    <a:pt x="0" y="607"/>
                    <a:pt x="0" y="391"/>
                  </a:cubicBezTo>
                  <a:cubicBezTo>
                    <a:pt x="0" y="176"/>
                    <a:pt x="176" y="0"/>
                    <a:pt x="394" y="0"/>
                  </a:cubicBezTo>
                  <a:cubicBezTo>
                    <a:pt x="610" y="0"/>
                    <a:pt x="785" y="176"/>
                    <a:pt x="785" y="39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1" name="Freeform 302"/>
            <p:cNvSpPr>
              <a:spLocks noChangeArrowheads="1"/>
            </p:cNvSpPr>
            <p:nvPr/>
          </p:nvSpPr>
          <p:spPr bwMode="auto">
            <a:xfrm>
              <a:off x="11583353" y="1475555"/>
              <a:ext cx="712561" cy="712525"/>
            </a:xfrm>
            <a:custGeom>
              <a:avLst/>
              <a:gdLst>
                <a:gd name="T0" fmla="*/ 236 w 471"/>
                <a:gd name="T1" fmla="*/ 469 h 470"/>
                <a:gd name="T2" fmla="*/ 236 w 471"/>
                <a:gd name="T3" fmla="*/ 469 h 470"/>
                <a:gd name="T4" fmla="*/ 0 w 471"/>
                <a:gd name="T5" fmla="*/ 235 h 470"/>
                <a:gd name="T6" fmla="*/ 236 w 471"/>
                <a:gd name="T7" fmla="*/ 0 h 470"/>
                <a:gd name="T8" fmla="*/ 470 w 471"/>
                <a:gd name="T9" fmla="*/ 235 h 470"/>
                <a:gd name="T10" fmla="*/ 236 w 471"/>
                <a:gd name="T11" fmla="*/ 469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1" h="470">
                  <a:moveTo>
                    <a:pt x="236" y="469"/>
                  </a:moveTo>
                  <a:lnTo>
                    <a:pt x="236" y="469"/>
                  </a:lnTo>
                  <a:cubicBezTo>
                    <a:pt x="107" y="469"/>
                    <a:pt x="0" y="365"/>
                    <a:pt x="0" y="235"/>
                  </a:cubicBezTo>
                  <a:cubicBezTo>
                    <a:pt x="0" y="106"/>
                    <a:pt x="107" y="0"/>
                    <a:pt x="236" y="0"/>
                  </a:cubicBezTo>
                  <a:cubicBezTo>
                    <a:pt x="363" y="0"/>
                    <a:pt x="470" y="106"/>
                    <a:pt x="470" y="235"/>
                  </a:cubicBezTo>
                  <a:cubicBezTo>
                    <a:pt x="470" y="365"/>
                    <a:pt x="363" y="469"/>
                    <a:pt x="236" y="46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2" name="Freeform 733"/>
            <p:cNvSpPr>
              <a:spLocks noChangeArrowheads="1"/>
            </p:cNvSpPr>
            <p:nvPr/>
          </p:nvSpPr>
          <p:spPr bwMode="auto">
            <a:xfrm>
              <a:off x="10812792" y="1619318"/>
              <a:ext cx="389892" cy="537755"/>
            </a:xfrm>
            <a:custGeom>
              <a:avLst/>
              <a:gdLst>
                <a:gd name="T0" fmla="*/ 218 w 260"/>
                <a:gd name="T1" fmla="*/ 5 h 355"/>
                <a:gd name="T2" fmla="*/ 218 w 260"/>
                <a:gd name="T3" fmla="*/ 5 h 355"/>
                <a:gd name="T4" fmla="*/ 12 w 260"/>
                <a:gd name="T5" fmla="*/ 155 h 355"/>
                <a:gd name="T6" fmla="*/ 0 w 260"/>
                <a:gd name="T7" fmla="*/ 178 h 355"/>
                <a:gd name="T8" fmla="*/ 12 w 260"/>
                <a:gd name="T9" fmla="*/ 198 h 355"/>
                <a:gd name="T10" fmla="*/ 218 w 260"/>
                <a:gd name="T11" fmla="*/ 348 h 355"/>
                <a:gd name="T12" fmla="*/ 244 w 260"/>
                <a:gd name="T13" fmla="*/ 351 h 355"/>
                <a:gd name="T14" fmla="*/ 259 w 260"/>
                <a:gd name="T15" fmla="*/ 325 h 355"/>
                <a:gd name="T16" fmla="*/ 259 w 260"/>
                <a:gd name="T17" fmla="*/ 29 h 355"/>
                <a:gd name="T18" fmla="*/ 244 w 260"/>
                <a:gd name="T19" fmla="*/ 5 h 355"/>
                <a:gd name="T20" fmla="*/ 218 w 260"/>
                <a:gd name="T21" fmla="*/ 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5">
                  <a:moveTo>
                    <a:pt x="218" y="5"/>
                  </a:moveTo>
                  <a:lnTo>
                    <a:pt x="218" y="5"/>
                  </a:lnTo>
                  <a:cubicBezTo>
                    <a:pt x="12" y="155"/>
                    <a:pt x="12" y="155"/>
                    <a:pt x="12" y="155"/>
                  </a:cubicBezTo>
                  <a:cubicBezTo>
                    <a:pt x="3" y="161"/>
                    <a:pt x="0" y="170"/>
                    <a:pt x="0" y="178"/>
                  </a:cubicBezTo>
                  <a:cubicBezTo>
                    <a:pt x="0" y="187"/>
                    <a:pt x="3" y="193"/>
                    <a:pt x="12" y="198"/>
                  </a:cubicBezTo>
                  <a:cubicBezTo>
                    <a:pt x="218" y="348"/>
                    <a:pt x="218" y="348"/>
                    <a:pt x="218" y="348"/>
                  </a:cubicBezTo>
                  <a:cubicBezTo>
                    <a:pt x="227" y="354"/>
                    <a:pt x="236" y="354"/>
                    <a:pt x="244" y="351"/>
                  </a:cubicBezTo>
                  <a:cubicBezTo>
                    <a:pt x="253" y="345"/>
                    <a:pt x="259" y="337"/>
                    <a:pt x="259" y="325"/>
                  </a:cubicBezTo>
                  <a:cubicBezTo>
                    <a:pt x="259" y="29"/>
                    <a:pt x="259" y="29"/>
                    <a:pt x="259" y="29"/>
                  </a:cubicBezTo>
                  <a:cubicBezTo>
                    <a:pt x="259" y="17"/>
                    <a:pt x="253" y="9"/>
                    <a:pt x="244" y="5"/>
                  </a:cubicBezTo>
                  <a:cubicBezTo>
                    <a:pt x="236" y="0"/>
                    <a:pt x="227" y="0"/>
                    <a:pt x="218" y="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1616619" y="963139"/>
            <a:ext cx="9676074" cy="12433905"/>
            <a:chOff x="13587950" y="1040624"/>
            <a:chExt cx="9676074" cy="12433905"/>
          </a:xfrm>
        </p:grpSpPr>
        <p:pic>
          <p:nvPicPr>
            <p:cNvPr id="95" name="Immagine 94"/>
            <p:cNvPicPr>
              <a:picLocks noChangeAspect="1"/>
            </p:cNvPicPr>
            <p:nvPr/>
          </p:nvPicPr>
          <p:blipFill rotWithShape="1">
            <a:blip r:embed="rId3"/>
            <a:srcRect l="30469" r="35501"/>
            <a:stretch/>
          </p:blipFill>
          <p:spPr>
            <a:xfrm>
              <a:off x="14805906" y="1040624"/>
              <a:ext cx="7240162" cy="1332000"/>
            </a:xfrm>
            <a:prstGeom prst="rect">
              <a:avLst/>
            </a:prstGeom>
          </p:spPr>
        </p:pic>
        <p:grpSp>
          <p:nvGrpSpPr>
            <p:cNvPr id="7" name="Gruppo 6"/>
            <p:cNvGrpSpPr>
              <a:grpSpLocks noChangeAspect="1"/>
            </p:cNvGrpSpPr>
            <p:nvPr/>
          </p:nvGrpSpPr>
          <p:grpSpPr>
            <a:xfrm>
              <a:off x="14118259" y="3654954"/>
              <a:ext cx="8965745" cy="4644000"/>
              <a:chOff x="13455157" y="2403299"/>
              <a:chExt cx="10078897" cy="5220580"/>
            </a:xfrm>
          </p:grpSpPr>
          <p:sp>
            <p:nvSpPr>
              <p:cNvPr id="133" name="Marcador de texto 4"/>
              <p:cNvSpPr txBox="1">
                <a:spLocks/>
              </p:cNvSpPr>
              <p:nvPr/>
            </p:nvSpPr>
            <p:spPr>
              <a:xfrm>
                <a:off x="13455158" y="6876663"/>
                <a:ext cx="2298142" cy="747216"/>
              </a:xfrm>
              <a:prstGeom prst="rect">
                <a:avLst/>
              </a:prstGeom>
            </p:spPr>
            <p:txBody>
              <a:bodyPr anchor="ctr" anchorCtr="0"/>
              <a:lstStyle>
                <a:lvl1pPr marL="0" indent="0" algn="l" defTabSz="1812040" rtl="0" eaLnBrk="1" latinLnBrk="0" hangingPunct="1">
                  <a:spcBef>
                    <a:spcPct val="20000"/>
                  </a:spcBef>
                  <a:spcAft>
                    <a:spcPts val="1199"/>
                  </a:spcAft>
                  <a:buFont typeface="Arial" pitchFamily="34" charset="0"/>
                  <a:buNone/>
                  <a:defRPr sz="4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06009" indent="-362365" algn="l" defTabSz="181204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265040" indent="-453004" algn="l" defTabSz="181204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370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71046" indent="-453004" algn="l" defTabSz="181204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370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077068" indent="-453004" algn="l" defTabSz="181204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3702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983081" indent="-453004" algn="l" defTabSz="181204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889088" indent="-453004" algn="l" defTabSz="181204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795112" indent="-453004" algn="l" defTabSz="181204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01118" indent="-453004" algn="l" defTabSz="181204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241658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s-MX" b="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Open Sans Condensed" panose="020B0604020202020204" charset="0"/>
                    <a:cs typeface="Open Sans Condensed" panose="020B0604020202020204" charset="0"/>
                  </a:rPr>
                  <a:t>2017</a:t>
                </a:r>
              </a:p>
            </p:txBody>
          </p:sp>
          <p:sp>
            <p:nvSpPr>
              <p:cNvPr id="5" name="Rettangolo 4"/>
              <p:cNvSpPr/>
              <p:nvPr/>
            </p:nvSpPr>
            <p:spPr>
              <a:xfrm>
                <a:off x="14250205" y="5308242"/>
                <a:ext cx="648000" cy="1243185"/>
              </a:xfrm>
              <a:prstGeom prst="rect">
                <a:avLst/>
              </a:prstGeom>
              <a:solidFill>
                <a:srgbClr val="F25E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2" name="Rettangolo 101"/>
              <p:cNvSpPr/>
              <p:nvPr/>
            </p:nvSpPr>
            <p:spPr>
              <a:xfrm>
                <a:off x="15105300" y="5179065"/>
                <a:ext cx="648000" cy="136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4" name="Rettangolo 103"/>
              <p:cNvSpPr/>
              <p:nvPr/>
            </p:nvSpPr>
            <p:spPr>
              <a:xfrm>
                <a:off x="15951743" y="5044051"/>
                <a:ext cx="648000" cy="158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5" name="Rettangolo 104"/>
              <p:cNvSpPr/>
              <p:nvPr/>
            </p:nvSpPr>
            <p:spPr>
              <a:xfrm>
                <a:off x="16807480" y="4909036"/>
                <a:ext cx="648000" cy="169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6" name="Rettangolo 105"/>
              <p:cNvSpPr/>
              <p:nvPr/>
            </p:nvSpPr>
            <p:spPr>
              <a:xfrm>
                <a:off x="17685912" y="4774021"/>
                <a:ext cx="648000" cy="183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9" name="Rettangolo 108"/>
              <p:cNvSpPr/>
              <p:nvPr/>
            </p:nvSpPr>
            <p:spPr>
              <a:xfrm>
                <a:off x="18541007" y="4639006"/>
                <a:ext cx="648000" cy="19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0" name="Rettangolo 109"/>
              <p:cNvSpPr/>
              <p:nvPr/>
            </p:nvSpPr>
            <p:spPr>
              <a:xfrm>
                <a:off x="19383674" y="4503991"/>
                <a:ext cx="648000" cy="208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1" name="Rettangolo 110"/>
              <p:cNvSpPr/>
              <p:nvPr/>
            </p:nvSpPr>
            <p:spPr>
              <a:xfrm>
                <a:off x="20246767" y="4368976"/>
                <a:ext cx="648000" cy="219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2" name="Rettangolo 111"/>
              <p:cNvSpPr/>
              <p:nvPr/>
            </p:nvSpPr>
            <p:spPr>
              <a:xfrm>
                <a:off x="21095914" y="4233961"/>
                <a:ext cx="648000" cy="234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8" name="Rettangolo 117"/>
              <p:cNvSpPr/>
              <p:nvPr/>
            </p:nvSpPr>
            <p:spPr>
              <a:xfrm>
                <a:off x="21940949" y="4098946"/>
                <a:ext cx="648000" cy="2484000"/>
              </a:xfrm>
              <a:prstGeom prst="rect">
                <a:avLst/>
              </a:prstGeom>
              <a:solidFill>
                <a:srgbClr val="F25E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" name="Rettangolo 2"/>
              <p:cNvSpPr/>
              <p:nvPr/>
            </p:nvSpPr>
            <p:spPr>
              <a:xfrm>
                <a:off x="14108808" y="6557266"/>
                <a:ext cx="8640000" cy="180000"/>
              </a:xfrm>
              <a:prstGeom prst="rect">
                <a:avLst/>
              </a:prstGeom>
              <a:solidFill>
                <a:srgbClr val="2E85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9" name="Marcador de texto 4"/>
              <p:cNvSpPr txBox="1">
                <a:spLocks/>
              </p:cNvSpPr>
              <p:nvPr/>
            </p:nvSpPr>
            <p:spPr>
              <a:xfrm>
                <a:off x="21024671" y="6876663"/>
                <a:ext cx="2509383" cy="747216"/>
              </a:xfrm>
              <a:prstGeom prst="rect">
                <a:avLst/>
              </a:prstGeom>
            </p:spPr>
            <p:txBody>
              <a:bodyPr anchor="ctr" anchorCtr="0"/>
              <a:lstStyle>
                <a:lvl1pPr marL="0" indent="0" algn="l" defTabSz="1812040" rtl="0" eaLnBrk="1" latinLnBrk="0" hangingPunct="1">
                  <a:spcBef>
                    <a:spcPct val="20000"/>
                  </a:spcBef>
                  <a:spcAft>
                    <a:spcPts val="1199"/>
                  </a:spcAft>
                  <a:buFont typeface="Arial" pitchFamily="34" charset="0"/>
                  <a:buNone/>
                  <a:defRPr sz="4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06009" indent="-362365" algn="l" defTabSz="181204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265040" indent="-453004" algn="l" defTabSz="181204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370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71046" indent="-453004" algn="l" defTabSz="181204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370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077068" indent="-453004" algn="l" defTabSz="181204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3702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983081" indent="-453004" algn="l" defTabSz="181204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889088" indent="-453004" algn="l" defTabSz="181204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795112" indent="-453004" algn="l" defTabSz="181204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01118" indent="-453004" algn="l" defTabSz="181204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241658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s-MX" b="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Open Sans Condensed" panose="020B0604020202020204" charset="0"/>
                    <a:cs typeface="Open Sans Condensed" panose="020B0604020202020204" charset="0"/>
                  </a:rPr>
                  <a:t>2026</a:t>
                </a:r>
              </a:p>
            </p:txBody>
          </p:sp>
          <p:sp>
            <p:nvSpPr>
              <p:cNvPr id="6" name="Freccia a destra con strisce 5"/>
              <p:cNvSpPr/>
              <p:nvPr/>
            </p:nvSpPr>
            <p:spPr>
              <a:xfrm>
                <a:off x="15883204" y="7093660"/>
                <a:ext cx="5141467" cy="526573"/>
              </a:xfrm>
              <a:prstGeom prst="stripedRightArrow">
                <a:avLst>
                  <a:gd name="adj1" fmla="val 50000"/>
                  <a:gd name="adj2" fmla="val 14356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0" name="Marcador de texto 4"/>
              <p:cNvSpPr txBox="1">
                <a:spLocks/>
              </p:cNvSpPr>
              <p:nvPr/>
            </p:nvSpPr>
            <p:spPr>
              <a:xfrm>
                <a:off x="13455157" y="3591298"/>
                <a:ext cx="2248027" cy="1692321"/>
              </a:xfrm>
              <a:prstGeom prst="rect">
                <a:avLst/>
              </a:prstGeom>
            </p:spPr>
            <p:txBody>
              <a:bodyPr anchor="ctr" anchorCtr="0"/>
              <a:lstStyle>
                <a:lvl1pPr marL="0" indent="0" algn="l" defTabSz="1812040" rtl="0" eaLnBrk="1" latinLnBrk="0" hangingPunct="1">
                  <a:spcBef>
                    <a:spcPct val="20000"/>
                  </a:spcBef>
                  <a:spcAft>
                    <a:spcPts val="1199"/>
                  </a:spcAft>
                  <a:buFont typeface="Arial" pitchFamily="34" charset="0"/>
                  <a:buNone/>
                  <a:defRPr sz="4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06009" indent="-362365" algn="l" defTabSz="181204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265040" indent="-453004" algn="l" defTabSz="181204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370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71046" indent="-453004" algn="l" defTabSz="181204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370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077068" indent="-453004" algn="l" defTabSz="181204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3702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983081" indent="-453004" algn="l" defTabSz="181204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889088" indent="-453004" algn="l" defTabSz="181204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795112" indent="-453004" algn="l" defTabSz="181204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01118" indent="-453004" algn="l" defTabSz="181204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2416581">
                  <a:lnSpc>
                    <a:spcPts val="4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s-MX" b="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Open Sans Condensed" panose="020B0604020202020204" charset="0"/>
                    <a:cs typeface="Open Sans Condensed" panose="020B0604020202020204" charset="0"/>
                  </a:rPr>
                  <a:t>€ 1 </a:t>
                </a:r>
              </a:p>
              <a:p>
                <a:pPr lvl="0" algn="ctr" defTabSz="2416581">
                  <a:lnSpc>
                    <a:spcPts val="4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s-MX" b="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Open Sans Condensed" panose="020B0604020202020204" charset="0"/>
                    <a:cs typeface="Open Sans Condensed" panose="020B0604020202020204" charset="0"/>
                  </a:rPr>
                  <a:t>Mld</a:t>
                </a:r>
              </a:p>
            </p:txBody>
          </p:sp>
          <p:sp>
            <p:nvSpPr>
              <p:cNvPr id="121" name="Marcador de texto 4"/>
              <p:cNvSpPr txBox="1">
                <a:spLocks/>
              </p:cNvSpPr>
              <p:nvPr/>
            </p:nvSpPr>
            <p:spPr>
              <a:xfrm>
                <a:off x="21140264" y="2403299"/>
                <a:ext cx="2248027" cy="1692321"/>
              </a:xfrm>
              <a:prstGeom prst="rect">
                <a:avLst/>
              </a:prstGeom>
            </p:spPr>
            <p:txBody>
              <a:bodyPr anchor="ctr" anchorCtr="0"/>
              <a:lstStyle>
                <a:lvl1pPr marL="0" indent="0" algn="l" defTabSz="1812040" rtl="0" eaLnBrk="1" latinLnBrk="0" hangingPunct="1">
                  <a:spcBef>
                    <a:spcPct val="20000"/>
                  </a:spcBef>
                  <a:spcAft>
                    <a:spcPts val="1199"/>
                  </a:spcAft>
                  <a:buFont typeface="Arial" pitchFamily="34" charset="0"/>
                  <a:buNone/>
                  <a:defRPr sz="4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06009" indent="-362365" algn="l" defTabSz="181204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265040" indent="-453004" algn="l" defTabSz="181204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370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71046" indent="-453004" algn="l" defTabSz="181204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370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077068" indent="-453004" algn="l" defTabSz="181204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3702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983081" indent="-453004" algn="l" defTabSz="181204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889088" indent="-453004" algn="l" defTabSz="181204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795112" indent="-453004" algn="l" defTabSz="181204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01118" indent="-453004" algn="l" defTabSz="181204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2416581">
                  <a:lnSpc>
                    <a:spcPts val="4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s-MX" b="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Open Sans Condensed" panose="020B0604020202020204" charset="0"/>
                    <a:cs typeface="Open Sans Condensed" panose="020B0604020202020204" charset="0"/>
                  </a:rPr>
                  <a:t>€ 2,1 </a:t>
                </a:r>
              </a:p>
              <a:p>
                <a:pPr lvl="0" algn="ctr" defTabSz="2416581">
                  <a:lnSpc>
                    <a:spcPts val="4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s-MX" b="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Open Sans Condensed" panose="020B0604020202020204" charset="0"/>
                    <a:cs typeface="Open Sans Condensed" panose="020B0604020202020204" charset="0"/>
                  </a:rPr>
                  <a:t>Mld</a:t>
                </a:r>
              </a:p>
            </p:txBody>
          </p:sp>
        </p:grpSp>
        <p:grpSp>
          <p:nvGrpSpPr>
            <p:cNvPr id="10" name="Gruppo 9"/>
            <p:cNvGrpSpPr/>
            <p:nvPr/>
          </p:nvGrpSpPr>
          <p:grpSpPr>
            <a:xfrm>
              <a:off x="13587950" y="9259194"/>
              <a:ext cx="9676074" cy="4215335"/>
              <a:chOff x="581505" y="8557107"/>
              <a:chExt cx="9676074" cy="4215335"/>
            </a:xfrm>
          </p:grpSpPr>
          <p:sp>
            <p:nvSpPr>
              <p:cNvPr id="144" name="Marcador de texto 4"/>
              <p:cNvSpPr txBox="1">
                <a:spLocks/>
              </p:cNvSpPr>
              <p:nvPr/>
            </p:nvSpPr>
            <p:spPr>
              <a:xfrm>
                <a:off x="581505" y="11572442"/>
                <a:ext cx="9676074" cy="1200000"/>
              </a:xfrm>
              <a:prstGeom prst="rect">
                <a:avLst/>
              </a:prstGeom>
            </p:spPr>
            <p:txBody>
              <a:bodyPr anchor="ctr" anchorCtr="0"/>
              <a:lstStyle>
                <a:lvl1pPr marL="0" indent="0" algn="l" defTabSz="1812040" rtl="0" eaLnBrk="1" latinLnBrk="0" hangingPunct="1">
                  <a:spcBef>
                    <a:spcPct val="20000"/>
                  </a:spcBef>
                  <a:spcAft>
                    <a:spcPts val="1199"/>
                  </a:spcAft>
                  <a:buFont typeface="Arial" pitchFamily="34" charset="0"/>
                  <a:buNone/>
                  <a:defRPr sz="4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06009" indent="-362365" algn="l" defTabSz="181204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265040" indent="-453004" algn="l" defTabSz="181204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370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71046" indent="-453004" algn="l" defTabSz="181204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370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077068" indent="-453004" algn="l" defTabSz="181204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3702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983081" indent="-453004" algn="l" defTabSz="181204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889088" indent="-453004" algn="l" defTabSz="181204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795112" indent="-453004" algn="l" defTabSz="181204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01118" indent="-453004" algn="l" defTabSz="181204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241658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s-MX" sz="4800" b="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Open Sans Condensed" panose="020B0604020202020204" charset="0"/>
                    <a:cs typeface="Open Sans Condensed" panose="020B0604020202020204" charset="0"/>
                  </a:rPr>
                  <a:t>50%  QUOTA  INTERNAZIONALE</a:t>
                </a:r>
              </a:p>
            </p:txBody>
          </p:sp>
          <p:grpSp>
            <p:nvGrpSpPr>
              <p:cNvPr id="9" name="Gruppo 8"/>
              <p:cNvGrpSpPr/>
              <p:nvPr/>
            </p:nvGrpSpPr>
            <p:grpSpPr>
              <a:xfrm>
                <a:off x="4078660" y="8557107"/>
                <a:ext cx="2914456" cy="2914604"/>
                <a:chOff x="4078660" y="8602829"/>
                <a:chExt cx="2914456" cy="2914604"/>
              </a:xfrm>
            </p:grpSpPr>
            <p:sp>
              <p:nvSpPr>
                <p:cNvPr id="123" name="71 Anillo"/>
                <p:cNvSpPr>
                  <a:spLocks noChangeAspect="1"/>
                </p:cNvSpPr>
                <p:nvPr/>
              </p:nvSpPr>
              <p:spPr bwMode="auto">
                <a:xfrm>
                  <a:off x="4200244" y="8720871"/>
                  <a:ext cx="2671289" cy="2671720"/>
                </a:xfrm>
                <a:prstGeom prst="donut">
                  <a:avLst>
                    <a:gd name="adj" fmla="val 20145"/>
                  </a:avLst>
                </a:prstGeom>
                <a:solidFill>
                  <a:srgbClr val="F25E66"/>
                </a:solidFill>
                <a:ln w="346075" cap="rnd">
                  <a:noFill/>
                  <a:round/>
                </a:ln>
                <a:effectLst/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1268" tIns="90674" rIns="181268" bIns="90674" rtlCol="0" anchor="ctr"/>
                <a:lstStyle/>
                <a:p>
                  <a:pPr algn="ctr"/>
                  <a:endParaRPr lang="es-SV">
                    <a:solidFill>
                      <a:schemeClr val="lt1"/>
                    </a:solidFill>
                    <a:latin typeface="Segoe UI Light" panose="020B0502040204020203" pitchFamily="34" charset="0"/>
                  </a:endParaRPr>
                </a:p>
              </p:txBody>
            </p:sp>
            <p:sp>
              <p:nvSpPr>
                <p:cNvPr id="124" name="Arco de bloque 3"/>
                <p:cNvSpPr>
                  <a:spLocks noChangeAspect="1"/>
                </p:cNvSpPr>
                <p:nvPr/>
              </p:nvSpPr>
              <p:spPr bwMode="auto">
                <a:xfrm flipH="1">
                  <a:off x="4078660" y="8602829"/>
                  <a:ext cx="2914456" cy="2914604"/>
                </a:xfrm>
                <a:prstGeom prst="blockArc">
                  <a:avLst>
                    <a:gd name="adj1" fmla="val 5368942"/>
                    <a:gd name="adj2" fmla="val 16204626"/>
                    <a:gd name="adj3" fmla="val 18079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27000" dist="127000" dir="5400000" algn="t" rotWithShape="0">
                    <a:prstClr val="black">
                      <a:alpha val="40000"/>
                    </a:prstClr>
                  </a:outerShdw>
                </a:effectLst>
                <a:extLst/>
              </p:spPr>
              <p:txBody>
                <a:bodyPr lIns="0" tIns="0" rIns="0" bIns="0" rtlCol="0" anchor="ctr"/>
                <a:lstStyle/>
                <a:p>
                  <a:pPr marL="0" lvl="1" algn="ctr"/>
                  <a:endParaRPr lang="es-SV" sz="3500" b="1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  <p:sp>
              <p:nvSpPr>
                <p:cNvPr id="125" name="95 Rectángulo"/>
                <p:cNvSpPr/>
                <p:nvPr/>
              </p:nvSpPr>
              <p:spPr>
                <a:xfrm>
                  <a:off x="4541944" y="9694826"/>
                  <a:ext cx="2025225" cy="798591"/>
                </a:xfrm>
                <a:prstGeom prst="rect">
                  <a:avLst/>
                </a:prstGeom>
              </p:spPr>
              <p:txBody>
                <a:bodyPr wrap="square" lIns="181172" tIns="90634" rIns="181172" bIns="90634">
                  <a:spAutoFit/>
                </a:bodyPr>
                <a:lstStyle/>
                <a:p>
                  <a:pPr algn="ctr"/>
                  <a:r>
                    <a:rPr lang="en-US" sz="4000" dirty="0" smtClean="0">
                      <a:solidFill>
                        <a:schemeClr val="bg1"/>
                      </a:solidFill>
                      <a:latin typeface="Impact" panose="020B0806030902050204" pitchFamily="34" charset="0"/>
                      <a:ea typeface="Open Sans Extrabold" panose="020B0906030804020204" pitchFamily="34" charset="0"/>
                      <a:cs typeface="Open Sans Extrabold" panose="020B0906030804020204" pitchFamily="34" charset="0"/>
                    </a:rPr>
                    <a:t>2026 </a:t>
                  </a:r>
                  <a:endParaRPr lang="en-US" sz="4000" dirty="0">
                    <a:solidFill>
                      <a:schemeClr val="bg1"/>
                    </a:solidFill>
                    <a:latin typeface="Impact" panose="020B0806030902050204" pitchFamily="34" charset="0"/>
                    <a:ea typeface="Open Sans Extrabold" panose="020B0906030804020204" pitchFamily="34" charset="0"/>
                    <a:cs typeface="Open Sans Extrabold" panose="020B0906030804020204" pitchFamily="34" charset="0"/>
                  </a:endParaRPr>
                </a:p>
              </p:txBody>
            </p:sp>
          </p:grpSp>
        </p:grpSp>
        <p:sp>
          <p:nvSpPr>
            <p:cNvPr id="63" name="CasellaDiTesto 62"/>
            <p:cNvSpPr txBox="1"/>
            <p:nvPr/>
          </p:nvSpPr>
          <p:spPr>
            <a:xfrm>
              <a:off x="15259511" y="2724602"/>
              <a:ext cx="66029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FATTURATO  CONSOLIDATO</a:t>
              </a:r>
              <a:endParaRPr lang="it-IT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1" name="Gruppo 60"/>
          <p:cNvGrpSpPr/>
          <p:nvPr/>
        </p:nvGrpSpPr>
        <p:grpSpPr>
          <a:xfrm>
            <a:off x="12605246" y="2389392"/>
            <a:ext cx="12233953" cy="8969902"/>
            <a:chOff x="932897" y="3583490"/>
            <a:chExt cx="12233953" cy="8969902"/>
          </a:xfrm>
        </p:grpSpPr>
        <p:pic>
          <p:nvPicPr>
            <p:cNvPr id="62" name="Immagine 61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897" y="3583490"/>
              <a:ext cx="12233953" cy="8969902"/>
            </a:xfrm>
            <a:prstGeom prst="rect">
              <a:avLst/>
            </a:prstGeom>
          </p:spPr>
        </p:pic>
        <p:pic>
          <p:nvPicPr>
            <p:cNvPr id="64" name="Immagine 63"/>
            <p:cNvPicPr>
              <a:picLocks noChangeAspect="1"/>
            </p:cNvPicPr>
            <p:nvPr/>
          </p:nvPicPr>
          <p:blipFill rotWithShape="1">
            <a:blip r:embed="rId3"/>
            <a:srcRect l="30469" r="35501"/>
            <a:stretch/>
          </p:blipFill>
          <p:spPr>
            <a:xfrm>
              <a:off x="3437805" y="3867427"/>
              <a:ext cx="7240162" cy="13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8196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22 Rectángulo"/>
          <p:cNvSpPr/>
          <p:nvPr/>
        </p:nvSpPr>
        <p:spPr bwMode="auto">
          <a:xfrm>
            <a:off x="-2283" y="0"/>
            <a:ext cx="24385587" cy="13744559"/>
          </a:xfrm>
          <a:prstGeom prst="rect">
            <a:avLst/>
          </a:prstGeom>
          <a:solidFill>
            <a:srgbClr val="006663"/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 defTabSz="2417470"/>
            <a:endParaRPr lang="es-SV" sz="2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0" name="Freeform 9"/>
          <p:cNvSpPr>
            <a:spLocks noChangeArrowheads="1"/>
          </p:cNvSpPr>
          <p:nvPr/>
        </p:nvSpPr>
        <p:spPr bwMode="auto">
          <a:xfrm>
            <a:off x="11787749" y="9199054"/>
            <a:ext cx="302502" cy="4536000"/>
          </a:xfrm>
          <a:custGeom>
            <a:avLst/>
            <a:gdLst>
              <a:gd name="T0" fmla="*/ 190 w 191"/>
              <a:gd name="T1" fmla="*/ 0 h 8813"/>
              <a:gd name="T2" fmla="*/ 0 w 191"/>
              <a:gd name="T3" fmla="*/ 0 h 8813"/>
              <a:gd name="T4" fmla="*/ 0 w 191"/>
              <a:gd name="T5" fmla="*/ 8812 h 8813"/>
              <a:gd name="T6" fmla="*/ 190 w 191"/>
              <a:gd name="T7" fmla="*/ 8812 h 8813"/>
              <a:gd name="T8" fmla="*/ 190 w 191"/>
              <a:gd name="T9" fmla="*/ 0 h 8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" h="8813">
                <a:moveTo>
                  <a:pt x="190" y="0"/>
                </a:moveTo>
                <a:lnTo>
                  <a:pt x="0" y="0"/>
                </a:lnTo>
                <a:lnTo>
                  <a:pt x="0" y="8812"/>
                </a:lnTo>
                <a:lnTo>
                  <a:pt x="190" y="8812"/>
                </a:lnTo>
                <a:lnTo>
                  <a:pt x="190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1" name="Freeform 9"/>
          <p:cNvSpPr>
            <a:spLocks noChangeArrowheads="1"/>
          </p:cNvSpPr>
          <p:nvPr/>
        </p:nvSpPr>
        <p:spPr bwMode="auto">
          <a:xfrm>
            <a:off x="11798464" y="-29949"/>
            <a:ext cx="302502" cy="5004000"/>
          </a:xfrm>
          <a:custGeom>
            <a:avLst/>
            <a:gdLst>
              <a:gd name="T0" fmla="*/ 190 w 191"/>
              <a:gd name="T1" fmla="*/ 0 h 8813"/>
              <a:gd name="T2" fmla="*/ 0 w 191"/>
              <a:gd name="T3" fmla="*/ 0 h 8813"/>
              <a:gd name="T4" fmla="*/ 0 w 191"/>
              <a:gd name="T5" fmla="*/ 8812 h 8813"/>
              <a:gd name="T6" fmla="*/ 190 w 191"/>
              <a:gd name="T7" fmla="*/ 8812 h 8813"/>
              <a:gd name="T8" fmla="*/ 190 w 191"/>
              <a:gd name="T9" fmla="*/ 0 h 8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" h="8813">
                <a:moveTo>
                  <a:pt x="190" y="0"/>
                </a:moveTo>
                <a:lnTo>
                  <a:pt x="0" y="0"/>
                </a:lnTo>
                <a:lnTo>
                  <a:pt x="0" y="8812"/>
                </a:lnTo>
                <a:lnTo>
                  <a:pt x="190" y="8812"/>
                </a:lnTo>
                <a:lnTo>
                  <a:pt x="190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2" name="Freeform 9"/>
          <p:cNvSpPr>
            <a:spLocks noChangeArrowheads="1"/>
          </p:cNvSpPr>
          <p:nvPr/>
        </p:nvSpPr>
        <p:spPr bwMode="auto">
          <a:xfrm>
            <a:off x="11798466" y="4981004"/>
            <a:ext cx="302502" cy="4212000"/>
          </a:xfrm>
          <a:custGeom>
            <a:avLst/>
            <a:gdLst>
              <a:gd name="T0" fmla="*/ 190 w 191"/>
              <a:gd name="T1" fmla="*/ 0 h 8813"/>
              <a:gd name="T2" fmla="*/ 0 w 191"/>
              <a:gd name="T3" fmla="*/ 0 h 8813"/>
              <a:gd name="T4" fmla="*/ 0 w 191"/>
              <a:gd name="T5" fmla="*/ 8812 h 8813"/>
              <a:gd name="T6" fmla="*/ 190 w 191"/>
              <a:gd name="T7" fmla="*/ 8812 h 8813"/>
              <a:gd name="T8" fmla="*/ 190 w 191"/>
              <a:gd name="T9" fmla="*/ 0 h 8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" h="8813">
                <a:moveTo>
                  <a:pt x="190" y="0"/>
                </a:moveTo>
                <a:lnTo>
                  <a:pt x="0" y="0"/>
                </a:lnTo>
                <a:lnTo>
                  <a:pt x="0" y="8812"/>
                </a:lnTo>
                <a:lnTo>
                  <a:pt x="190" y="8812"/>
                </a:lnTo>
                <a:lnTo>
                  <a:pt x="190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74" name="Group 119"/>
          <p:cNvGrpSpPr/>
          <p:nvPr/>
        </p:nvGrpSpPr>
        <p:grpSpPr>
          <a:xfrm>
            <a:off x="11341351" y="4363866"/>
            <a:ext cx="1706538" cy="1189783"/>
            <a:chOff x="11341351" y="8141025"/>
            <a:chExt cx="1706538" cy="1189783"/>
          </a:xfrm>
        </p:grpSpPr>
        <p:sp>
          <p:nvSpPr>
            <p:cNvPr id="176" name="Freeform 298"/>
            <p:cNvSpPr>
              <a:spLocks noChangeArrowheads="1"/>
            </p:cNvSpPr>
            <p:nvPr/>
          </p:nvSpPr>
          <p:spPr bwMode="auto">
            <a:xfrm>
              <a:off x="11341351" y="8141025"/>
              <a:ext cx="1189843" cy="1189783"/>
            </a:xfrm>
            <a:custGeom>
              <a:avLst/>
              <a:gdLst>
                <a:gd name="T0" fmla="*/ 785 w 786"/>
                <a:gd name="T1" fmla="*/ 391 h 784"/>
                <a:gd name="T2" fmla="*/ 785 w 786"/>
                <a:gd name="T3" fmla="*/ 391 h 784"/>
                <a:gd name="T4" fmla="*/ 394 w 786"/>
                <a:gd name="T5" fmla="*/ 783 h 784"/>
                <a:gd name="T6" fmla="*/ 0 w 786"/>
                <a:gd name="T7" fmla="*/ 391 h 784"/>
                <a:gd name="T8" fmla="*/ 394 w 786"/>
                <a:gd name="T9" fmla="*/ 0 h 784"/>
                <a:gd name="T10" fmla="*/ 785 w 786"/>
                <a:gd name="T11" fmla="*/ 391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6" h="784">
                  <a:moveTo>
                    <a:pt x="785" y="391"/>
                  </a:moveTo>
                  <a:lnTo>
                    <a:pt x="785" y="391"/>
                  </a:lnTo>
                  <a:cubicBezTo>
                    <a:pt x="785" y="607"/>
                    <a:pt x="610" y="783"/>
                    <a:pt x="394" y="783"/>
                  </a:cubicBezTo>
                  <a:cubicBezTo>
                    <a:pt x="176" y="783"/>
                    <a:pt x="0" y="607"/>
                    <a:pt x="0" y="391"/>
                  </a:cubicBezTo>
                  <a:cubicBezTo>
                    <a:pt x="0" y="176"/>
                    <a:pt x="176" y="0"/>
                    <a:pt x="394" y="0"/>
                  </a:cubicBezTo>
                  <a:cubicBezTo>
                    <a:pt x="610" y="0"/>
                    <a:pt x="785" y="176"/>
                    <a:pt x="785" y="391"/>
                  </a:cubicBezTo>
                </a:path>
              </a:pathLst>
            </a:custGeom>
            <a:solidFill>
              <a:srgbClr val="0D84A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7" name="Freeform 299"/>
            <p:cNvSpPr>
              <a:spLocks noChangeArrowheads="1"/>
            </p:cNvSpPr>
            <p:nvPr/>
          </p:nvSpPr>
          <p:spPr bwMode="auto">
            <a:xfrm>
              <a:off x="11583353" y="8383015"/>
              <a:ext cx="712561" cy="705803"/>
            </a:xfrm>
            <a:custGeom>
              <a:avLst/>
              <a:gdLst>
                <a:gd name="T0" fmla="*/ 236 w 471"/>
                <a:gd name="T1" fmla="*/ 466 h 467"/>
                <a:gd name="T2" fmla="*/ 236 w 471"/>
                <a:gd name="T3" fmla="*/ 466 h 467"/>
                <a:gd name="T4" fmla="*/ 0 w 471"/>
                <a:gd name="T5" fmla="*/ 232 h 467"/>
                <a:gd name="T6" fmla="*/ 236 w 471"/>
                <a:gd name="T7" fmla="*/ 0 h 467"/>
                <a:gd name="T8" fmla="*/ 470 w 471"/>
                <a:gd name="T9" fmla="*/ 232 h 467"/>
                <a:gd name="T10" fmla="*/ 236 w 471"/>
                <a:gd name="T11" fmla="*/ 46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1" h="467">
                  <a:moveTo>
                    <a:pt x="236" y="466"/>
                  </a:moveTo>
                  <a:lnTo>
                    <a:pt x="236" y="466"/>
                  </a:lnTo>
                  <a:cubicBezTo>
                    <a:pt x="107" y="466"/>
                    <a:pt x="0" y="362"/>
                    <a:pt x="0" y="232"/>
                  </a:cubicBezTo>
                  <a:cubicBezTo>
                    <a:pt x="0" y="103"/>
                    <a:pt x="107" y="0"/>
                    <a:pt x="236" y="0"/>
                  </a:cubicBezTo>
                  <a:cubicBezTo>
                    <a:pt x="363" y="0"/>
                    <a:pt x="470" y="103"/>
                    <a:pt x="470" y="232"/>
                  </a:cubicBezTo>
                  <a:cubicBezTo>
                    <a:pt x="470" y="362"/>
                    <a:pt x="363" y="466"/>
                    <a:pt x="236" y="46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8" name="Freeform 734"/>
            <p:cNvSpPr>
              <a:spLocks noChangeArrowheads="1"/>
            </p:cNvSpPr>
            <p:nvPr/>
          </p:nvSpPr>
          <p:spPr bwMode="auto">
            <a:xfrm>
              <a:off x="12651275" y="8497288"/>
              <a:ext cx="396614" cy="531033"/>
            </a:xfrm>
            <a:custGeom>
              <a:avLst/>
              <a:gdLst>
                <a:gd name="T0" fmla="*/ 43 w 263"/>
                <a:gd name="T1" fmla="*/ 348 h 354"/>
                <a:gd name="T2" fmla="*/ 43 w 263"/>
                <a:gd name="T3" fmla="*/ 348 h 354"/>
                <a:gd name="T4" fmla="*/ 250 w 263"/>
                <a:gd name="T5" fmla="*/ 198 h 354"/>
                <a:gd name="T6" fmla="*/ 262 w 263"/>
                <a:gd name="T7" fmla="*/ 178 h 354"/>
                <a:gd name="T8" fmla="*/ 250 w 263"/>
                <a:gd name="T9" fmla="*/ 155 h 354"/>
                <a:gd name="T10" fmla="*/ 43 w 263"/>
                <a:gd name="T11" fmla="*/ 5 h 354"/>
                <a:gd name="T12" fmla="*/ 14 w 263"/>
                <a:gd name="T13" fmla="*/ 5 h 354"/>
                <a:gd name="T14" fmla="*/ 0 w 263"/>
                <a:gd name="T15" fmla="*/ 28 h 354"/>
                <a:gd name="T16" fmla="*/ 0 w 263"/>
                <a:gd name="T17" fmla="*/ 324 h 354"/>
                <a:gd name="T18" fmla="*/ 14 w 263"/>
                <a:gd name="T19" fmla="*/ 350 h 354"/>
                <a:gd name="T20" fmla="*/ 43 w 263"/>
                <a:gd name="T21" fmla="*/ 34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" h="354">
                  <a:moveTo>
                    <a:pt x="43" y="348"/>
                  </a:moveTo>
                  <a:lnTo>
                    <a:pt x="43" y="348"/>
                  </a:lnTo>
                  <a:cubicBezTo>
                    <a:pt x="250" y="198"/>
                    <a:pt x="250" y="198"/>
                    <a:pt x="250" y="198"/>
                  </a:cubicBezTo>
                  <a:cubicBezTo>
                    <a:pt x="259" y="192"/>
                    <a:pt x="262" y="186"/>
                    <a:pt x="262" y="178"/>
                  </a:cubicBezTo>
                  <a:cubicBezTo>
                    <a:pt x="262" y="169"/>
                    <a:pt x="259" y="161"/>
                    <a:pt x="250" y="15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35" y="0"/>
                    <a:pt x="23" y="0"/>
                    <a:pt x="14" y="5"/>
                  </a:cubicBezTo>
                  <a:cubicBezTo>
                    <a:pt x="5" y="8"/>
                    <a:pt x="0" y="16"/>
                    <a:pt x="0" y="28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336"/>
                    <a:pt x="5" y="344"/>
                    <a:pt x="14" y="350"/>
                  </a:cubicBezTo>
                  <a:cubicBezTo>
                    <a:pt x="23" y="353"/>
                    <a:pt x="35" y="353"/>
                    <a:pt x="43" y="34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79" name="Group 125"/>
          <p:cNvGrpSpPr/>
          <p:nvPr/>
        </p:nvGrpSpPr>
        <p:grpSpPr>
          <a:xfrm>
            <a:off x="10812792" y="8594336"/>
            <a:ext cx="1718402" cy="1189783"/>
            <a:chOff x="10812792" y="1240287"/>
            <a:chExt cx="1718402" cy="1189783"/>
          </a:xfrm>
        </p:grpSpPr>
        <p:sp>
          <p:nvSpPr>
            <p:cNvPr id="180" name="Freeform 301"/>
            <p:cNvSpPr>
              <a:spLocks noChangeArrowheads="1"/>
            </p:cNvSpPr>
            <p:nvPr/>
          </p:nvSpPr>
          <p:spPr bwMode="auto">
            <a:xfrm>
              <a:off x="11341351" y="1240287"/>
              <a:ext cx="1189843" cy="1189783"/>
            </a:xfrm>
            <a:custGeom>
              <a:avLst/>
              <a:gdLst>
                <a:gd name="T0" fmla="*/ 785 w 786"/>
                <a:gd name="T1" fmla="*/ 391 h 784"/>
                <a:gd name="T2" fmla="*/ 785 w 786"/>
                <a:gd name="T3" fmla="*/ 391 h 784"/>
                <a:gd name="T4" fmla="*/ 394 w 786"/>
                <a:gd name="T5" fmla="*/ 783 h 784"/>
                <a:gd name="T6" fmla="*/ 0 w 786"/>
                <a:gd name="T7" fmla="*/ 391 h 784"/>
                <a:gd name="T8" fmla="*/ 394 w 786"/>
                <a:gd name="T9" fmla="*/ 0 h 784"/>
                <a:gd name="T10" fmla="*/ 785 w 786"/>
                <a:gd name="T11" fmla="*/ 391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6" h="784">
                  <a:moveTo>
                    <a:pt x="785" y="391"/>
                  </a:moveTo>
                  <a:lnTo>
                    <a:pt x="785" y="391"/>
                  </a:lnTo>
                  <a:cubicBezTo>
                    <a:pt x="785" y="607"/>
                    <a:pt x="610" y="783"/>
                    <a:pt x="394" y="783"/>
                  </a:cubicBezTo>
                  <a:cubicBezTo>
                    <a:pt x="176" y="783"/>
                    <a:pt x="0" y="607"/>
                    <a:pt x="0" y="391"/>
                  </a:cubicBezTo>
                  <a:cubicBezTo>
                    <a:pt x="0" y="176"/>
                    <a:pt x="176" y="0"/>
                    <a:pt x="394" y="0"/>
                  </a:cubicBezTo>
                  <a:cubicBezTo>
                    <a:pt x="610" y="0"/>
                    <a:pt x="785" y="176"/>
                    <a:pt x="785" y="39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1" name="Freeform 302"/>
            <p:cNvSpPr>
              <a:spLocks noChangeArrowheads="1"/>
            </p:cNvSpPr>
            <p:nvPr/>
          </p:nvSpPr>
          <p:spPr bwMode="auto">
            <a:xfrm>
              <a:off x="11583353" y="1475555"/>
              <a:ext cx="712561" cy="712525"/>
            </a:xfrm>
            <a:custGeom>
              <a:avLst/>
              <a:gdLst>
                <a:gd name="T0" fmla="*/ 236 w 471"/>
                <a:gd name="T1" fmla="*/ 469 h 470"/>
                <a:gd name="T2" fmla="*/ 236 w 471"/>
                <a:gd name="T3" fmla="*/ 469 h 470"/>
                <a:gd name="T4" fmla="*/ 0 w 471"/>
                <a:gd name="T5" fmla="*/ 235 h 470"/>
                <a:gd name="T6" fmla="*/ 236 w 471"/>
                <a:gd name="T7" fmla="*/ 0 h 470"/>
                <a:gd name="T8" fmla="*/ 470 w 471"/>
                <a:gd name="T9" fmla="*/ 235 h 470"/>
                <a:gd name="T10" fmla="*/ 236 w 471"/>
                <a:gd name="T11" fmla="*/ 469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1" h="470">
                  <a:moveTo>
                    <a:pt x="236" y="469"/>
                  </a:moveTo>
                  <a:lnTo>
                    <a:pt x="236" y="469"/>
                  </a:lnTo>
                  <a:cubicBezTo>
                    <a:pt x="107" y="469"/>
                    <a:pt x="0" y="365"/>
                    <a:pt x="0" y="235"/>
                  </a:cubicBezTo>
                  <a:cubicBezTo>
                    <a:pt x="0" y="106"/>
                    <a:pt x="107" y="0"/>
                    <a:pt x="236" y="0"/>
                  </a:cubicBezTo>
                  <a:cubicBezTo>
                    <a:pt x="363" y="0"/>
                    <a:pt x="470" y="106"/>
                    <a:pt x="470" y="235"/>
                  </a:cubicBezTo>
                  <a:cubicBezTo>
                    <a:pt x="470" y="365"/>
                    <a:pt x="363" y="469"/>
                    <a:pt x="236" y="46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2" name="Freeform 733"/>
            <p:cNvSpPr>
              <a:spLocks noChangeArrowheads="1"/>
            </p:cNvSpPr>
            <p:nvPr/>
          </p:nvSpPr>
          <p:spPr bwMode="auto">
            <a:xfrm>
              <a:off x="10812792" y="1619318"/>
              <a:ext cx="389892" cy="537755"/>
            </a:xfrm>
            <a:custGeom>
              <a:avLst/>
              <a:gdLst>
                <a:gd name="T0" fmla="*/ 218 w 260"/>
                <a:gd name="T1" fmla="*/ 5 h 355"/>
                <a:gd name="T2" fmla="*/ 218 w 260"/>
                <a:gd name="T3" fmla="*/ 5 h 355"/>
                <a:gd name="T4" fmla="*/ 12 w 260"/>
                <a:gd name="T5" fmla="*/ 155 h 355"/>
                <a:gd name="T6" fmla="*/ 0 w 260"/>
                <a:gd name="T7" fmla="*/ 178 h 355"/>
                <a:gd name="T8" fmla="*/ 12 w 260"/>
                <a:gd name="T9" fmla="*/ 198 h 355"/>
                <a:gd name="T10" fmla="*/ 218 w 260"/>
                <a:gd name="T11" fmla="*/ 348 h 355"/>
                <a:gd name="T12" fmla="*/ 244 w 260"/>
                <a:gd name="T13" fmla="*/ 351 h 355"/>
                <a:gd name="T14" fmla="*/ 259 w 260"/>
                <a:gd name="T15" fmla="*/ 325 h 355"/>
                <a:gd name="T16" fmla="*/ 259 w 260"/>
                <a:gd name="T17" fmla="*/ 29 h 355"/>
                <a:gd name="T18" fmla="*/ 244 w 260"/>
                <a:gd name="T19" fmla="*/ 5 h 355"/>
                <a:gd name="T20" fmla="*/ 218 w 260"/>
                <a:gd name="T21" fmla="*/ 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5">
                  <a:moveTo>
                    <a:pt x="218" y="5"/>
                  </a:moveTo>
                  <a:lnTo>
                    <a:pt x="218" y="5"/>
                  </a:lnTo>
                  <a:cubicBezTo>
                    <a:pt x="12" y="155"/>
                    <a:pt x="12" y="155"/>
                    <a:pt x="12" y="155"/>
                  </a:cubicBezTo>
                  <a:cubicBezTo>
                    <a:pt x="3" y="161"/>
                    <a:pt x="0" y="170"/>
                    <a:pt x="0" y="178"/>
                  </a:cubicBezTo>
                  <a:cubicBezTo>
                    <a:pt x="0" y="187"/>
                    <a:pt x="3" y="193"/>
                    <a:pt x="12" y="198"/>
                  </a:cubicBezTo>
                  <a:cubicBezTo>
                    <a:pt x="218" y="348"/>
                    <a:pt x="218" y="348"/>
                    <a:pt x="218" y="348"/>
                  </a:cubicBezTo>
                  <a:cubicBezTo>
                    <a:pt x="227" y="354"/>
                    <a:pt x="236" y="354"/>
                    <a:pt x="244" y="351"/>
                  </a:cubicBezTo>
                  <a:cubicBezTo>
                    <a:pt x="253" y="345"/>
                    <a:pt x="259" y="337"/>
                    <a:pt x="259" y="325"/>
                  </a:cubicBezTo>
                  <a:cubicBezTo>
                    <a:pt x="259" y="29"/>
                    <a:pt x="259" y="29"/>
                    <a:pt x="259" y="29"/>
                  </a:cubicBezTo>
                  <a:cubicBezTo>
                    <a:pt x="259" y="17"/>
                    <a:pt x="253" y="9"/>
                    <a:pt x="244" y="5"/>
                  </a:cubicBezTo>
                  <a:cubicBezTo>
                    <a:pt x="236" y="0"/>
                    <a:pt x="227" y="0"/>
                    <a:pt x="218" y="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" name="Gruppo 3"/>
          <p:cNvGrpSpPr/>
          <p:nvPr/>
        </p:nvGrpSpPr>
        <p:grpSpPr>
          <a:xfrm>
            <a:off x="13094641" y="513089"/>
            <a:ext cx="11204498" cy="13231470"/>
            <a:chOff x="13094641" y="513089"/>
            <a:chExt cx="11204498" cy="13231470"/>
          </a:xfrm>
        </p:grpSpPr>
        <p:pic>
          <p:nvPicPr>
            <p:cNvPr id="61" name="Immagine 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94641" y="1773229"/>
              <a:ext cx="11204498" cy="119713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2" name="Immagine 61"/>
            <p:cNvPicPr>
              <a:picLocks noChangeAspect="1"/>
            </p:cNvPicPr>
            <p:nvPr/>
          </p:nvPicPr>
          <p:blipFill rotWithShape="1">
            <a:blip r:embed="rId4"/>
            <a:srcRect l="30469" r="35501"/>
            <a:stretch/>
          </p:blipFill>
          <p:spPr>
            <a:xfrm>
              <a:off x="14853732" y="513089"/>
              <a:ext cx="7240162" cy="1332000"/>
            </a:xfrm>
            <a:prstGeom prst="rect">
              <a:avLst/>
            </a:prstGeom>
          </p:spPr>
        </p:pic>
      </p:grpSp>
      <p:grpSp>
        <p:nvGrpSpPr>
          <p:cNvPr id="3" name="Gruppo 2"/>
          <p:cNvGrpSpPr/>
          <p:nvPr/>
        </p:nvGrpSpPr>
        <p:grpSpPr>
          <a:xfrm>
            <a:off x="-363602" y="513089"/>
            <a:ext cx="12556396" cy="11206245"/>
            <a:chOff x="-363602" y="513089"/>
            <a:chExt cx="12556396" cy="11206245"/>
          </a:xfrm>
        </p:grpSpPr>
        <p:pic>
          <p:nvPicPr>
            <p:cNvPr id="44" name="Immagine 43"/>
            <p:cNvPicPr>
              <a:picLocks noChangeAspect="1"/>
            </p:cNvPicPr>
            <p:nvPr/>
          </p:nvPicPr>
          <p:blipFill rotWithShape="1">
            <a:blip r:embed="rId4"/>
            <a:srcRect l="30469" r="35501"/>
            <a:stretch/>
          </p:blipFill>
          <p:spPr>
            <a:xfrm>
              <a:off x="2151706" y="513089"/>
              <a:ext cx="7240162" cy="1332000"/>
            </a:xfrm>
            <a:prstGeom prst="rect">
              <a:avLst/>
            </a:prstGeom>
          </p:spPr>
        </p:pic>
        <p:sp>
          <p:nvSpPr>
            <p:cNvPr id="34" name="Marcador de texto 7"/>
            <p:cNvSpPr txBox="1">
              <a:spLocks/>
            </p:cNvSpPr>
            <p:nvPr/>
          </p:nvSpPr>
          <p:spPr>
            <a:xfrm>
              <a:off x="-363602" y="1808774"/>
              <a:ext cx="12556396" cy="207969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2416581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lang="es-ES" sz="6000" b="0" kern="1200" spc="6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defRPr>
              </a:lvl1pPr>
              <a:lvl2pPr marL="906009" indent="-362365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265040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7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71046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7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077068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702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983081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889088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795112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01118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4800" spc="0" dirty="0" smtClean="0">
                  <a:latin typeface="Impact" panose="020B080603090205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NUOVA  STRATEGIA DI SVILUPPO INTERNAZIONALE</a:t>
              </a:r>
              <a:endParaRPr lang="es-SV" sz="4800" spc="0" dirty="0"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grpSp>
          <p:nvGrpSpPr>
            <p:cNvPr id="35" name="Gruppo 34"/>
            <p:cNvGrpSpPr/>
            <p:nvPr/>
          </p:nvGrpSpPr>
          <p:grpSpPr>
            <a:xfrm>
              <a:off x="527455" y="10194592"/>
              <a:ext cx="11620334" cy="1524742"/>
              <a:chOff x="61651" y="9339497"/>
              <a:chExt cx="11620334" cy="1524742"/>
            </a:xfrm>
          </p:grpSpPr>
          <p:sp>
            <p:nvSpPr>
              <p:cNvPr id="36" name="Textbox 1"/>
              <p:cNvSpPr/>
              <p:nvPr/>
            </p:nvSpPr>
            <p:spPr>
              <a:xfrm>
                <a:off x="1732757" y="9661214"/>
                <a:ext cx="9949228" cy="982742"/>
              </a:xfrm>
              <a:prstGeom prst="rect">
                <a:avLst/>
              </a:prstGeom>
            </p:spPr>
            <p:txBody>
              <a:bodyPr wrap="square" lIns="241719" tIns="120859" rIns="241719" bIns="120859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it-IT" sz="40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Open Sans Condensed" panose="020B0604020202020204" charset="0"/>
                    <a:cs typeface="Open Sans Condensed" panose="020B0604020202020204" charset="0"/>
                  </a:rPr>
                  <a:t>CONTROLLO DEI FATTORI DELLA PRODUZIONE</a:t>
                </a:r>
                <a:endParaRPr lang="en-US" sz="4000" dirty="0">
                  <a:solidFill>
                    <a:schemeClr val="bg1"/>
                  </a:solidFill>
                  <a:latin typeface="Impact" panose="020B0806030902050204" pitchFamily="34" charset="0"/>
                  <a:ea typeface="Open Sans Condensed" panose="020B0604020202020204" charset="0"/>
                  <a:cs typeface="Open Sans Condensed" panose="020B0604020202020204" charset="0"/>
                </a:endParaRPr>
              </a:p>
            </p:txBody>
          </p:sp>
          <p:grpSp>
            <p:nvGrpSpPr>
              <p:cNvPr id="37" name="81 Grupo"/>
              <p:cNvGrpSpPr>
                <a:grpSpLocks noChangeAspect="1"/>
              </p:cNvGrpSpPr>
              <p:nvPr/>
            </p:nvGrpSpPr>
            <p:grpSpPr>
              <a:xfrm>
                <a:off x="61651" y="9339497"/>
                <a:ext cx="1524620" cy="1524742"/>
                <a:chOff x="4061634" y="5468298"/>
                <a:chExt cx="3142942" cy="3143193"/>
              </a:xfrm>
            </p:grpSpPr>
            <p:sp>
              <p:nvSpPr>
                <p:cNvPr id="42" name="4 Elipse"/>
                <p:cNvSpPr/>
                <p:nvPr/>
              </p:nvSpPr>
              <p:spPr>
                <a:xfrm rot="18882981">
                  <a:off x="4061508" y="5468424"/>
                  <a:ext cx="3143193" cy="3142942"/>
                </a:xfrm>
                <a:prstGeom prst="ellipse">
                  <a:avLst/>
                </a:prstGeom>
                <a:solidFill>
                  <a:schemeClr val="bg1"/>
                </a:solidFill>
                <a:ln w="3175" cap="rnd" cmpd="sng">
                  <a:noFill/>
                  <a:bevel/>
                </a:ln>
                <a:effectLst>
                  <a:outerShdw blurRad="63500" sx="102000" sy="102000" algn="ctr" rotWithShape="0">
                    <a:prstClr val="black">
                      <a:alpha val="25000"/>
                    </a:prstClr>
                  </a:outerShdw>
                </a:effectLst>
                <a:scene3d>
                  <a:camera prst="orthographicFront"/>
                  <a:lightRig rig="twoPt" dir="t">
                    <a:rot lat="0" lon="0" rev="0"/>
                  </a:lightRig>
                </a:scene3d>
                <a:sp3d prstMaterial="flat">
                  <a:bevelT w="0" h="25400" prst="coolSlant"/>
                  <a:contourClr>
                    <a:srgbClr val="BEC7CC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749" tIns="91378" rIns="182749" bIns="91378" rtlCol="0" anchor="ctr"/>
                <a:lstStyle/>
                <a:p>
                  <a:pPr algn="ctr"/>
                  <a:endParaRPr lang="es-MX" sz="1800"/>
                </a:p>
              </p:txBody>
            </p:sp>
            <p:sp>
              <p:nvSpPr>
                <p:cNvPr id="43" name="5 Elipse"/>
                <p:cNvSpPr/>
                <p:nvPr/>
              </p:nvSpPr>
              <p:spPr>
                <a:xfrm>
                  <a:off x="4515524" y="5922406"/>
                  <a:ext cx="2235158" cy="2234980"/>
                </a:xfrm>
                <a:prstGeom prst="ellipse">
                  <a:avLst/>
                </a:prstGeom>
                <a:solidFill>
                  <a:schemeClr val="accent2"/>
                </a:solidFill>
                <a:ln w="19050"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5400000"/>
                  </a:lightRig>
                </a:scene3d>
                <a:sp3d extrusionH="69850" prstMaterial="flat">
                  <a:bevelT w="38100" h="95250"/>
                  <a:bevelB w="0" h="0"/>
                  <a:extrusionClr>
                    <a:schemeClr val="bg1"/>
                  </a:extrusionClr>
                  <a:contourClr>
                    <a:schemeClr val="tx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91378" rIns="0" bIns="91378" rtlCol="0" anchor="ctr"/>
                <a:lstStyle/>
                <a:p>
                  <a:pPr algn="ctr"/>
                  <a:endParaRPr lang="es-MX" sz="11501" b="1" dirty="0">
                    <a:solidFill>
                      <a:schemeClr val="accent1"/>
                    </a:solidFill>
                    <a:latin typeface="Oswald" panose="020B0604020202020204" charset="0"/>
                  </a:endParaRPr>
                </a:p>
              </p:txBody>
            </p:sp>
            <p:sp>
              <p:nvSpPr>
                <p:cNvPr id="46" name="5 Elipse"/>
                <p:cNvSpPr>
                  <a:spLocks noChangeAspect="1"/>
                </p:cNvSpPr>
                <p:nvPr/>
              </p:nvSpPr>
              <p:spPr>
                <a:xfrm>
                  <a:off x="4515525" y="5922406"/>
                  <a:ext cx="2235600" cy="2235600"/>
                </a:xfrm>
                <a:prstGeom prst="chord">
                  <a:avLst>
                    <a:gd name="adj1" fmla="val 5384269"/>
                    <a:gd name="adj2" fmla="val 16200000"/>
                  </a:avLst>
                </a:prstGeom>
                <a:solidFill>
                  <a:schemeClr val="tx1">
                    <a:alpha val="25000"/>
                  </a:schemeClr>
                </a:solidFill>
                <a:ln w="19050"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soft" dir="t">
                    <a:rot lat="0" lon="0" rev="21594000"/>
                  </a:lightRig>
                </a:scene3d>
                <a:sp3d extrusionH="69850" prstMaterial="flat">
                  <a:bevelT w="38100" h="95250"/>
                  <a:bevelB w="0" h="0"/>
                  <a:extrusionClr>
                    <a:schemeClr val="bg1"/>
                  </a:extrusionClr>
                  <a:contourClr>
                    <a:schemeClr val="tx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91378" rIns="0" bIns="91378" rtlCol="0" anchor="ctr"/>
                <a:lstStyle/>
                <a:p>
                  <a:pPr algn="ctr"/>
                  <a:endParaRPr lang="es-MX" sz="11501" b="1" dirty="0">
                    <a:solidFill>
                      <a:schemeClr val="accent1"/>
                    </a:solidFill>
                    <a:latin typeface="Oswald" panose="020B0604020202020204" charset="0"/>
                  </a:endParaRPr>
                </a:p>
              </p:txBody>
            </p:sp>
          </p:grpSp>
          <p:grpSp>
            <p:nvGrpSpPr>
              <p:cNvPr id="38" name="Group 27"/>
              <p:cNvGrpSpPr>
                <a:grpSpLocks noChangeAspect="1"/>
              </p:cNvGrpSpPr>
              <p:nvPr/>
            </p:nvGrpSpPr>
            <p:grpSpPr bwMode="auto">
              <a:xfrm>
                <a:off x="491494" y="9768661"/>
                <a:ext cx="654487" cy="648000"/>
                <a:chOff x="12867" y="5760"/>
                <a:chExt cx="1614" cy="1598"/>
              </a:xfrm>
              <a:solidFill>
                <a:schemeClr val="bg1"/>
              </a:solidFill>
            </p:grpSpPr>
            <p:sp>
              <p:nvSpPr>
                <p:cNvPr id="39" name="Freeform 29"/>
                <p:cNvSpPr>
                  <a:spLocks noEditPoints="1"/>
                </p:cNvSpPr>
                <p:nvPr/>
              </p:nvSpPr>
              <p:spPr bwMode="auto">
                <a:xfrm>
                  <a:off x="12867" y="5760"/>
                  <a:ext cx="1614" cy="1598"/>
                </a:xfrm>
                <a:custGeom>
                  <a:avLst/>
                  <a:gdLst>
                    <a:gd name="T0" fmla="*/ 1358 w 3226"/>
                    <a:gd name="T1" fmla="*/ 609 h 3195"/>
                    <a:gd name="T2" fmla="*/ 1146 w 3226"/>
                    <a:gd name="T3" fmla="*/ 711 h 3195"/>
                    <a:gd name="T4" fmla="*/ 974 w 3226"/>
                    <a:gd name="T5" fmla="*/ 686 h 3195"/>
                    <a:gd name="T6" fmla="*/ 725 w 3226"/>
                    <a:gd name="T7" fmla="*/ 1048 h 3195"/>
                    <a:gd name="T8" fmla="*/ 662 w 3226"/>
                    <a:gd name="T9" fmla="*/ 1270 h 3195"/>
                    <a:gd name="T10" fmla="*/ 540 w 3226"/>
                    <a:gd name="T11" fmla="*/ 1393 h 3195"/>
                    <a:gd name="T12" fmla="*/ 567 w 3226"/>
                    <a:gd name="T13" fmla="*/ 1815 h 3195"/>
                    <a:gd name="T14" fmla="*/ 683 w 3226"/>
                    <a:gd name="T15" fmla="*/ 1979 h 3195"/>
                    <a:gd name="T16" fmla="*/ 719 w 3226"/>
                    <a:gd name="T17" fmla="*/ 2176 h 3195"/>
                    <a:gd name="T18" fmla="*/ 1001 w 3226"/>
                    <a:gd name="T19" fmla="*/ 2494 h 3195"/>
                    <a:gd name="T20" fmla="*/ 1174 w 3226"/>
                    <a:gd name="T21" fmla="*/ 2495 h 3195"/>
                    <a:gd name="T22" fmla="*/ 1378 w 3226"/>
                    <a:gd name="T23" fmla="*/ 2609 h 3195"/>
                    <a:gd name="T24" fmla="*/ 1813 w 3226"/>
                    <a:gd name="T25" fmla="*/ 2690 h 3195"/>
                    <a:gd name="T26" fmla="*/ 1916 w 3226"/>
                    <a:gd name="T27" fmla="*/ 2552 h 3195"/>
                    <a:gd name="T28" fmla="*/ 2140 w 3226"/>
                    <a:gd name="T29" fmla="*/ 2475 h 3195"/>
                    <a:gd name="T30" fmla="*/ 2708 w 3226"/>
                    <a:gd name="T31" fmla="*/ 2490 h 3195"/>
                    <a:gd name="T32" fmla="*/ 2502 w 3226"/>
                    <a:gd name="T33" fmla="*/ 2089 h 3195"/>
                    <a:gd name="T34" fmla="*/ 2592 w 3226"/>
                    <a:gd name="T35" fmla="*/ 1872 h 3195"/>
                    <a:gd name="T36" fmla="*/ 3024 w 3226"/>
                    <a:gd name="T37" fmla="*/ 1733 h 3195"/>
                    <a:gd name="T38" fmla="*/ 2612 w 3226"/>
                    <a:gd name="T39" fmla="*/ 1345 h 3195"/>
                    <a:gd name="T40" fmla="*/ 2509 w 3226"/>
                    <a:gd name="T41" fmla="*/ 1135 h 3195"/>
                    <a:gd name="T42" fmla="*/ 2534 w 3226"/>
                    <a:gd name="T43" fmla="*/ 965 h 3195"/>
                    <a:gd name="T44" fmla="*/ 2170 w 3226"/>
                    <a:gd name="T45" fmla="*/ 718 h 3195"/>
                    <a:gd name="T46" fmla="*/ 1944 w 3226"/>
                    <a:gd name="T47" fmla="*/ 656 h 3195"/>
                    <a:gd name="T48" fmla="*/ 1820 w 3226"/>
                    <a:gd name="T49" fmla="*/ 535 h 3195"/>
                    <a:gd name="T50" fmla="*/ 1812 w 3226"/>
                    <a:gd name="T51" fmla="*/ 9 h 3195"/>
                    <a:gd name="T52" fmla="*/ 1940 w 3226"/>
                    <a:gd name="T53" fmla="*/ 131 h 3195"/>
                    <a:gd name="T54" fmla="*/ 2428 w 3226"/>
                    <a:gd name="T55" fmla="*/ 332 h 3195"/>
                    <a:gd name="T56" fmla="*/ 2605 w 3226"/>
                    <a:gd name="T57" fmla="*/ 335 h 3195"/>
                    <a:gd name="T58" fmla="*/ 2900 w 3226"/>
                    <a:gd name="T59" fmla="*/ 641 h 3195"/>
                    <a:gd name="T60" fmla="*/ 2876 w 3226"/>
                    <a:gd name="T61" fmla="*/ 816 h 3195"/>
                    <a:gd name="T62" fmla="*/ 3122 w 3226"/>
                    <a:gd name="T63" fmla="*/ 1287 h 3195"/>
                    <a:gd name="T64" fmla="*/ 3224 w 3226"/>
                    <a:gd name="T65" fmla="*/ 1431 h 3195"/>
                    <a:gd name="T66" fmla="*/ 3190 w 3226"/>
                    <a:gd name="T67" fmla="*/ 1848 h 3195"/>
                    <a:gd name="T68" fmla="*/ 2755 w 3226"/>
                    <a:gd name="T69" fmla="*/ 1990 h 3195"/>
                    <a:gd name="T70" fmla="*/ 2908 w 3226"/>
                    <a:gd name="T71" fmla="*/ 2465 h 3195"/>
                    <a:gd name="T72" fmla="*/ 2851 w 3226"/>
                    <a:gd name="T73" fmla="*/ 2632 h 3195"/>
                    <a:gd name="T74" fmla="*/ 2514 w 3226"/>
                    <a:gd name="T75" fmla="*/ 2882 h 3195"/>
                    <a:gd name="T76" fmla="*/ 2077 w 3226"/>
                    <a:gd name="T77" fmla="*/ 2703 h 3195"/>
                    <a:gd name="T78" fmla="*/ 1890 w 3226"/>
                    <a:gd name="T79" fmla="*/ 3139 h 3195"/>
                    <a:gd name="T80" fmla="*/ 1476 w 3226"/>
                    <a:gd name="T81" fmla="*/ 3195 h 3195"/>
                    <a:gd name="T82" fmla="*/ 1317 w 3226"/>
                    <a:gd name="T83" fmla="*/ 3118 h 3195"/>
                    <a:gd name="T84" fmla="*/ 1087 w 3226"/>
                    <a:gd name="T85" fmla="*/ 2675 h 3195"/>
                    <a:gd name="T86" fmla="*/ 682 w 3226"/>
                    <a:gd name="T87" fmla="*/ 2880 h 3195"/>
                    <a:gd name="T88" fmla="*/ 355 w 3226"/>
                    <a:gd name="T89" fmla="*/ 2607 h 3195"/>
                    <a:gd name="T90" fmla="*/ 324 w 3226"/>
                    <a:gd name="T91" fmla="*/ 2436 h 3195"/>
                    <a:gd name="T92" fmla="*/ 162 w 3226"/>
                    <a:gd name="T93" fmla="*/ 1929 h 3195"/>
                    <a:gd name="T94" fmla="*/ 22 w 3226"/>
                    <a:gd name="T95" fmla="*/ 1822 h 3195"/>
                    <a:gd name="T96" fmla="*/ 9 w 3226"/>
                    <a:gd name="T97" fmla="*/ 1401 h 3195"/>
                    <a:gd name="T98" fmla="*/ 132 w 3226"/>
                    <a:gd name="T99" fmla="*/ 1275 h 3195"/>
                    <a:gd name="T100" fmla="*/ 335 w 3226"/>
                    <a:gd name="T101" fmla="*/ 788 h 3195"/>
                    <a:gd name="T102" fmla="*/ 339 w 3226"/>
                    <a:gd name="T103" fmla="*/ 614 h 3195"/>
                    <a:gd name="T104" fmla="*/ 651 w 3226"/>
                    <a:gd name="T105" fmla="*/ 323 h 3195"/>
                    <a:gd name="T106" fmla="*/ 824 w 3226"/>
                    <a:gd name="T107" fmla="*/ 346 h 3195"/>
                    <a:gd name="T108" fmla="*/ 1300 w 3226"/>
                    <a:gd name="T109" fmla="*/ 102 h 3195"/>
                    <a:gd name="T110" fmla="*/ 1445 w 3226"/>
                    <a:gd name="T111" fmla="*/ 2 h 3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226" h="3195">
                      <a:moveTo>
                        <a:pt x="1476" y="200"/>
                      </a:moveTo>
                      <a:lnTo>
                        <a:pt x="1414" y="506"/>
                      </a:lnTo>
                      <a:lnTo>
                        <a:pt x="1405" y="535"/>
                      </a:lnTo>
                      <a:lnTo>
                        <a:pt x="1394" y="562"/>
                      </a:lnTo>
                      <a:lnTo>
                        <a:pt x="1378" y="586"/>
                      </a:lnTo>
                      <a:lnTo>
                        <a:pt x="1358" y="609"/>
                      </a:lnTo>
                      <a:lnTo>
                        <a:pt x="1335" y="628"/>
                      </a:lnTo>
                      <a:lnTo>
                        <a:pt x="1311" y="643"/>
                      </a:lnTo>
                      <a:lnTo>
                        <a:pt x="1283" y="656"/>
                      </a:lnTo>
                      <a:lnTo>
                        <a:pt x="1227" y="676"/>
                      </a:lnTo>
                      <a:lnTo>
                        <a:pt x="1174" y="701"/>
                      </a:lnTo>
                      <a:lnTo>
                        <a:pt x="1146" y="711"/>
                      </a:lnTo>
                      <a:lnTo>
                        <a:pt x="1117" y="718"/>
                      </a:lnTo>
                      <a:lnTo>
                        <a:pt x="1087" y="720"/>
                      </a:lnTo>
                      <a:lnTo>
                        <a:pt x="1057" y="718"/>
                      </a:lnTo>
                      <a:lnTo>
                        <a:pt x="1028" y="711"/>
                      </a:lnTo>
                      <a:lnTo>
                        <a:pt x="1001" y="701"/>
                      </a:lnTo>
                      <a:lnTo>
                        <a:pt x="974" y="686"/>
                      </a:lnTo>
                      <a:lnTo>
                        <a:pt x="711" y="513"/>
                      </a:lnTo>
                      <a:lnTo>
                        <a:pt x="518" y="705"/>
                      </a:lnTo>
                      <a:lnTo>
                        <a:pt x="693" y="965"/>
                      </a:lnTo>
                      <a:lnTo>
                        <a:pt x="708" y="992"/>
                      </a:lnTo>
                      <a:lnTo>
                        <a:pt x="719" y="1019"/>
                      </a:lnTo>
                      <a:lnTo>
                        <a:pt x="725" y="1048"/>
                      </a:lnTo>
                      <a:lnTo>
                        <a:pt x="727" y="1077"/>
                      </a:lnTo>
                      <a:lnTo>
                        <a:pt x="725" y="1106"/>
                      </a:lnTo>
                      <a:lnTo>
                        <a:pt x="718" y="1135"/>
                      </a:lnTo>
                      <a:lnTo>
                        <a:pt x="706" y="1163"/>
                      </a:lnTo>
                      <a:lnTo>
                        <a:pt x="683" y="1216"/>
                      </a:lnTo>
                      <a:lnTo>
                        <a:pt x="662" y="1270"/>
                      </a:lnTo>
                      <a:lnTo>
                        <a:pt x="650" y="1298"/>
                      </a:lnTo>
                      <a:lnTo>
                        <a:pt x="634" y="1323"/>
                      </a:lnTo>
                      <a:lnTo>
                        <a:pt x="615" y="1345"/>
                      </a:lnTo>
                      <a:lnTo>
                        <a:pt x="592" y="1364"/>
                      </a:lnTo>
                      <a:lnTo>
                        <a:pt x="567" y="1381"/>
                      </a:lnTo>
                      <a:lnTo>
                        <a:pt x="540" y="1393"/>
                      </a:lnTo>
                      <a:lnTo>
                        <a:pt x="511" y="1401"/>
                      </a:lnTo>
                      <a:lnTo>
                        <a:pt x="202" y="1461"/>
                      </a:lnTo>
                      <a:lnTo>
                        <a:pt x="202" y="1733"/>
                      </a:lnTo>
                      <a:lnTo>
                        <a:pt x="511" y="1794"/>
                      </a:lnTo>
                      <a:lnTo>
                        <a:pt x="540" y="1802"/>
                      </a:lnTo>
                      <a:lnTo>
                        <a:pt x="567" y="1815"/>
                      </a:lnTo>
                      <a:lnTo>
                        <a:pt x="593" y="1831"/>
                      </a:lnTo>
                      <a:lnTo>
                        <a:pt x="615" y="1850"/>
                      </a:lnTo>
                      <a:lnTo>
                        <a:pt x="634" y="1872"/>
                      </a:lnTo>
                      <a:lnTo>
                        <a:pt x="650" y="1897"/>
                      </a:lnTo>
                      <a:lnTo>
                        <a:pt x="662" y="1925"/>
                      </a:lnTo>
                      <a:lnTo>
                        <a:pt x="683" y="1979"/>
                      </a:lnTo>
                      <a:lnTo>
                        <a:pt x="707" y="2032"/>
                      </a:lnTo>
                      <a:lnTo>
                        <a:pt x="718" y="2060"/>
                      </a:lnTo>
                      <a:lnTo>
                        <a:pt x="725" y="2089"/>
                      </a:lnTo>
                      <a:lnTo>
                        <a:pt x="727" y="2118"/>
                      </a:lnTo>
                      <a:lnTo>
                        <a:pt x="725" y="2148"/>
                      </a:lnTo>
                      <a:lnTo>
                        <a:pt x="719" y="2176"/>
                      </a:lnTo>
                      <a:lnTo>
                        <a:pt x="708" y="2204"/>
                      </a:lnTo>
                      <a:lnTo>
                        <a:pt x="693" y="2230"/>
                      </a:lnTo>
                      <a:lnTo>
                        <a:pt x="518" y="2490"/>
                      </a:lnTo>
                      <a:lnTo>
                        <a:pt x="713" y="2682"/>
                      </a:lnTo>
                      <a:lnTo>
                        <a:pt x="974" y="2509"/>
                      </a:lnTo>
                      <a:lnTo>
                        <a:pt x="1001" y="2494"/>
                      </a:lnTo>
                      <a:lnTo>
                        <a:pt x="1028" y="2484"/>
                      </a:lnTo>
                      <a:lnTo>
                        <a:pt x="1057" y="2478"/>
                      </a:lnTo>
                      <a:lnTo>
                        <a:pt x="1087" y="2475"/>
                      </a:lnTo>
                      <a:lnTo>
                        <a:pt x="1117" y="2478"/>
                      </a:lnTo>
                      <a:lnTo>
                        <a:pt x="1146" y="2485"/>
                      </a:lnTo>
                      <a:lnTo>
                        <a:pt x="1174" y="2495"/>
                      </a:lnTo>
                      <a:lnTo>
                        <a:pt x="1228" y="2519"/>
                      </a:lnTo>
                      <a:lnTo>
                        <a:pt x="1283" y="2540"/>
                      </a:lnTo>
                      <a:lnTo>
                        <a:pt x="1311" y="2552"/>
                      </a:lnTo>
                      <a:lnTo>
                        <a:pt x="1336" y="2567"/>
                      </a:lnTo>
                      <a:lnTo>
                        <a:pt x="1359" y="2587"/>
                      </a:lnTo>
                      <a:lnTo>
                        <a:pt x="1378" y="2609"/>
                      </a:lnTo>
                      <a:lnTo>
                        <a:pt x="1394" y="2634"/>
                      </a:lnTo>
                      <a:lnTo>
                        <a:pt x="1406" y="2660"/>
                      </a:lnTo>
                      <a:lnTo>
                        <a:pt x="1415" y="2690"/>
                      </a:lnTo>
                      <a:lnTo>
                        <a:pt x="1476" y="2995"/>
                      </a:lnTo>
                      <a:lnTo>
                        <a:pt x="1750" y="2995"/>
                      </a:lnTo>
                      <a:lnTo>
                        <a:pt x="1813" y="2690"/>
                      </a:lnTo>
                      <a:lnTo>
                        <a:pt x="1821" y="2660"/>
                      </a:lnTo>
                      <a:lnTo>
                        <a:pt x="1832" y="2634"/>
                      </a:lnTo>
                      <a:lnTo>
                        <a:pt x="1849" y="2609"/>
                      </a:lnTo>
                      <a:lnTo>
                        <a:pt x="1868" y="2587"/>
                      </a:lnTo>
                      <a:lnTo>
                        <a:pt x="1891" y="2567"/>
                      </a:lnTo>
                      <a:lnTo>
                        <a:pt x="1916" y="2552"/>
                      </a:lnTo>
                      <a:lnTo>
                        <a:pt x="1944" y="2540"/>
                      </a:lnTo>
                      <a:lnTo>
                        <a:pt x="1998" y="2519"/>
                      </a:lnTo>
                      <a:lnTo>
                        <a:pt x="2052" y="2495"/>
                      </a:lnTo>
                      <a:lnTo>
                        <a:pt x="2081" y="2485"/>
                      </a:lnTo>
                      <a:lnTo>
                        <a:pt x="2110" y="2478"/>
                      </a:lnTo>
                      <a:lnTo>
                        <a:pt x="2140" y="2475"/>
                      </a:lnTo>
                      <a:lnTo>
                        <a:pt x="2170" y="2478"/>
                      </a:lnTo>
                      <a:lnTo>
                        <a:pt x="2198" y="2484"/>
                      </a:lnTo>
                      <a:lnTo>
                        <a:pt x="2226" y="2494"/>
                      </a:lnTo>
                      <a:lnTo>
                        <a:pt x="2252" y="2509"/>
                      </a:lnTo>
                      <a:lnTo>
                        <a:pt x="2514" y="2682"/>
                      </a:lnTo>
                      <a:lnTo>
                        <a:pt x="2708" y="2490"/>
                      </a:lnTo>
                      <a:lnTo>
                        <a:pt x="2534" y="2230"/>
                      </a:lnTo>
                      <a:lnTo>
                        <a:pt x="2518" y="2204"/>
                      </a:lnTo>
                      <a:lnTo>
                        <a:pt x="2508" y="2176"/>
                      </a:lnTo>
                      <a:lnTo>
                        <a:pt x="2502" y="2148"/>
                      </a:lnTo>
                      <a:lnTo>
                        <a:pt x="2500" y="2118"/>
                      </a:lnTo>
                      <a:lnTo>
                        <a:pt x="2502" y="2089"/>
                      </a:lnTo>
                      <a:lnTo>
                        <a:pt x="2509" y="2060"/>
                      </a:lnTo>
                      <a:lnTo>
                        <a:pt x="2520" y="2032"/>
                      </a:lnTo>
                      <a:lnTo>
                        <a:pt x="2544" y="1979"/>
                      </a:lnTo>
                      <a:lnTo>
                        <a:pt x="2565" y="1925"/>
                      </a:lnTo>
                      <a:lnTo>
                        <a:pt x="2577" y="1897"/>
                      </a:lnTo>
                      <a:lnTo>
                        <a:pt x="2592" y="1872"/>
                      </a:lnTo>
                      <a:lnTo>
                        <a:pt x="2612" y="1849"/>
                      </a:lnTo>
                      <a:lnTo>
                        <a:pt x="2635" y="1831"/>
                      </a:lnTo>
                      <a:lnTo>
                        <a:pt x="2659" y="1815"/>
                      </a:lnTo>
                      <a:lnTo>
                        <a:pt x="2686" y="1802"/>
                      </a:lnTo>
                      <a:lnTo>
                        <a:pt x="2716" y="1794"/>
                      </a:lnTo>
                      <a:lnTo>
                        <a:pt x="3024" y="1733"/>
                      </a:lnTo>
                      <a:lnTo>
                        <a:pt x="3024" y="1461"/>
                      </a:lnTo>
                      <a:lnTo>
                        <a:pt x="2716" y="1400"/>
                      </a:lnTo>
                      <a:lnTo>
                        <a:pt x="2686" y="1392"/>
                      </a:lnTo>
                      <a:lnTo>
                        <a:pt x="2659" y="1381"/>
                      </a:lnTo>
                      <a:lnTo>
                        <a:pt x="2635" y="1364"/>
                      </a:lnTo>
                      <a:lnTo>
                        <a:pt x="2612" y="1345"/>
                      </a:lnTo>
                      <a:lnTo>
                        <a:pt x="2592" y="1323"/>
                      </a:lnTo>
                      <a:lnTo>
                        <a:pt x="2577" y="1298"/>
                      </a:lnTo>
                      <a:lnTo>
                        <a:pt x="2564" y="1270"/>
                      </a:lnTo>
                      <a:lnTo>
                        <a:pt x="2544" y="1215"/>
                      </a:lnTo>
                      <a:lnTo>
                        <a:pt x="2520" y="1163"/>
                      </a:lnTo>
                      <a:lnTo>
                        <a:pt x="2509" y="1135"/>
                      </a:lnTo>
                      <a:lnTo>
                        <a:pt x="2502" y="1106"/>
                      </a:lnTo>
                      <a:lnTo>
                        <a:pt x="2500" y="1077"/>
                      </a:lnTo>
                      <a:lnTo>
                        <a:pt x="2502" y="1048"/>
                      </a:lnTo>
                      <a:lnTo>
                        <a:pt x="2508" y="1019"/>
                      </a:lnTo>
                      <a:lnTo>
                        <a:pt x="2519" y="992"/>
                      </a:lnTo>
                      <a:lnTo>
                        <a:pt x="2534" y="965"/>
                      </a:lnTo>
                      <a:lnTo>
                        <a:pt x="2708" y="705"/>
                      </a:lnTo>
                      <a:lnTo>
                        <a:pt x="2514" y="513"/>
                      </a:lnTo>
                      <a:lnTo>
                        <a:pt x="2252" y="686"/>
                      </a:lnTo>
                      <a:lnTo>
                        <a:pt x="2225" y="701"/>
                      </a:lnTo>
                      <a:lnTo>
                        <a:pt x="2197" y="711"/>
                      </a:lnTo>
                      <a:lnTo>
                        <a:pt x="2170" y="718"/>
                      </a:lnTo>
                      <a:lnTo>
                        <a:pt x="2140" y="720"/>
                      </a:lnTo>
                      <a:lnTo>
                        <a:pt x="2110" y="718"/>
                      </a:lnTo>
                      <a:lnTo>
                        <a:pt x="2081" y="711"/>
                      </a:lnTo>
                      <a:lnTo>
                        <a:pt x="2052" y="700"/>
                      </a:lnTo>
                      <a:lnTo>
                        <a:pt x="1998" y="676"/>
                      </a:lnTo>
                      <a:lnTo>
                        <a:pt x="1944" y="656"/>
                      </a:lnTo>
                      <a:lnTo>
                        <a:pt x="1916" y="643"/>
                      </a:lnTo>
                      <a:lnTo>
                        <a:pt x="1890" y="628"/>
                      </a:lnTo>
                      <a:lnTo>
                        <a:pt x="1868" y="609"/>
                      </a:lnTo>
                      <a:lnTo>
                        <a:pt x="1849" y="586"/>
                      </a:lnTo>
                      <a:lnTo>
                        <a:pt x="1832" y="562"/>
                      </a:lnTo>
                      <a:lnTo>
                        <a:pt x="1820" y="535"/>
                      </a:lnTo>
                      <a:lnTo>
                        <a:pt x="1813" y="506"/>
                      </a:lnTo>
                      <a:lnTo>
                        <a:pt x="1750" y="200"/>
                      </a:lnTo>
                      <a:lnTo>
                        <a:pt x="1476" y="200"/>
                      </a:lnTo>
                      <a:close/>
                      <a:moveTo>
                        <a:pt x="1750" y="0"/>
                      </a:moveTo>
                      <a:lnTo>
                        <a:pt x="1782" y="2"/>
                      </a:lnTo>
                      <a:lnTo>
                        <a:pt x="1812" y="9"/>
                      </a:lnTo>
                      <a:lnTo>
                        <a:pt x="1840" y="20"/>
                      </a:lnTo>
                      <a:lnTo>
                        <a:pt x="1866" y="36"/>
                      </a:lnTo>
                      <a:lnTo>
                        <a:pt x="1889" y="55"/>
                      </a:lnTo>
                      <a:lnTo>
                        <a:pt x="1910" y="78"/>
                      </a:lnTo>
                      <a:lnTo>
                        <a:pt x="1927" y="102"/>
                      </a:lnTo>
                      <a:lnTo>
                        <a:pt x="1940" y="131"/>
                      </a:lnTo>
                      <a:lnTo>
                        <a:pt x="1948" y="160"/>
                      </a:lnTo>
                      <a:lnTo>
                        <a:pt x="2010" y="467"/>
                      </a:lnTo>
                      <a:lnTo>
                        <a:pt x="2076" y="491"/>
                      </a:lnTo>
                      <a:lnTo>
                        <a:pt x="2140" y="520"/>
                      </a:lnTo>
                      <a:lnTo>
                        <a:pt x="2403" y="346"/>
                      </a:lnTo>
                      <a:lnTo>
                        <a:pt x="2428" y="332"/>
                      </a:lnTo>
                      <a:lnTo>
                        <a:pt x="2456" y="322"/>
                      </a:lnTo>
                      <a:lnTo>
                        <a:pt x="2485" y="316"/>
                      </a:lnTo>
                      <a:lnTo>
                        <a:pt x="2514" y="314"/>
                      </a:lnTo>
                      <a:lnTo>
                        <a:pt x="2546" y="316"/>
                      </a:lnTo>
                      <a:lnTo>
                        <a:pt x="2576" y="323"/>
                      </a:lnTo>
                      <a:lnTo>
                        <a:pt x="2605" y="335"/>
                      </a:lnTo>
                      <a:lnTo>
                        <a:pt x="2633" y="351"/>
                      </a:lnTo>
                      <a:lnTo>
                        <a:pt x="2657" y="372"/>
                      </a:lnTo>
                      <a:lnTo>
                        <a:pt x="2851" y="564"/>
                      </a:lnTo>
                      <a:lnTo>
                        <a:pt x="2872" y="588"/>
                      </a:lnTo>
                      <a:lnTo>
                        <a:pt x="2887" y="614"/>
                      </a:lnTo>
                      <a:lnTo>
                        <a:pt x="2900" y="641"/>
                      </a:lnTo>
                      <a:lnTo>
                        <a:pt x="2907" y="671"/>
                      </a:lnTo>
                      <a:lnTo>
                        <a:pt x="2910" y="701"/>
                      </a:lnTo>
                      <a:lnTo>
                        <a:pt x="2908" y="730"/>
                      </a:lnTo>
                      <a:lnTo>
                        <a:pt x="2903" y="760"/>
                      </a:lnTo>
                      <a:lnTo>
                        <a:pt x="2891" y="788"/>
                      </a:lnTo>
                      <a:lnTo>
                        <a:pt x="2876" y="816"/>
                      </a:lnTo>
                      <a:lnTo>
                        <a:pt x="2702" y="1076"/>
                      </a:lnTo>
                      <a:lnTo>
                        <a:pt x="2730" y="1140"/>
                      </a:lnTo>
                      <a:lnTo>
                        <a:pt x="2755" y="1205"/>
                      </a:lnTo>
                      <a:lnTo>
                        <a:pt x="3065" y="1265"/>
                      </a:lnTo>
                      <a:lnTo>
                        <a:pt x="3094" y="1275"/>
                      </a:lnTo>
                      <a:lnTo>
                        <a:pt x="3122" y="1287"/>
                      </a:lnTo>
                      <a:lnTo>
                        <a:pt x="3148" y="1304"/>
                      </a:lnTo>
                      <a:lnTo>
                        <a:pt x="3171" y="1324"/>
                      </a:lnTo>
                      <a:lnTo>
                        <a:pt x="3190" y="1347"/>
                      </a:lnTo>
                      <a:lnTo>
                        <a:pt x="3206" y="1373"/>
                      </a:lnTo>
                      <a:lnTo>
                        <a:pt x="3217" y="1401"/>
                      </a:lnTo>
                      <a:lnTo>
                        <a:pt x="3224" y="1431"/>
                      </a:lnTo>
                      <a:lnTo>
                        <a:pt x="3226" y="1461"/>
                      </a:lnTo>
                      <a:lnTo>
                        <a:pt x="3226" y="1733"/>
                      </a:lnTo>
                      <a:lnTo>
                        <a:pt x="3224" y="1765"/>
                      </a:lnTo>
                      <a:lnTo>
                        <a:pt x="3217" y="1794"/>
                      </a:lnTo>
                      <a:lnTo>
                        <a:pt x="3206" y="1822"/>
                      </a:lnTo>
                      <a:lnTo>
                        <a:pt x="3190" y="1848"/>
                      </a:lnTo>
                      <a:lnTo>
                        <a:pt x="3171" y="1871"/>
                      </a:lnTo>
                      <a:lnTo>
                        <a:pt x="3148" y="1891"/>
                      </a:lnTo>
                      <a:lnTo>
                        <a:pt x="3122" y="1908"/>
                      </a:lnTo>
                      <a:lnTo>
                        <a:pt x="3094" y="1921"/>
                      </a:lnTo>
                      <a:lnTo>
                        <a:pt x="3065" y="1929"/>
                      </a:lnTo>
                      <a:lnTo>
                        <a:pt x="2755" y="1990"/>
                      </a:lnTo>
                      <a:lnTo>
                        <a:pt x="2730" y="2056"/>
                      </a:lnTo>
                      <a:lnTo>
                        <a:pt x="2702" y="2119"/>
                      </a:lnTo>
                      <a:lnTo>
                        <a:pt x="2876" y="2379"/>
                      </a:lnTo>
                      <a:lnTo>
                        <a:pt x="2891" y="2406"/>
                      </a:lnTo>
                      <a:lnTo>
                        <a:pt x="2903" y="2436"/>
                      </a:lnTo>
                      <a:lnTo>
                        <a:pt x="2908" y="2465"/>
                      </a:lnTo>
                      <a:lnTo>
                        <a:pt x="2910" y="2495"/>
                      </a:lnTo>
                      <a:lnTo>
                        <a:pt x="2907" y="2524"/>
                      </a:lnTo>
                      <a:lnTo>
                        <a:pt x="2900" y="2554"/>
                      </a:lnTo>
                      <a:lnTo>
                        <a:pt x="2887" y="2582"/>
                      </a:lnTo>
                      <a:lnTo>
                        <a:pt x="2872" y="2607"/>
                      </a:lnTo>
                      <a:lnTo>
                        <a:pt x="2851" y="2632"/>
                      </a:lnTo>
                      <a:lnTo>
                        <a:pt x="2657" y="2824"/>
                      </a:lnTo>
                      <a:lnTo>
                        <a:pt x="2633" y="2844"/>
                      </a:lnTo>
                      <a:lnTo>
                        <a:pt x="2605" y="2860"/>
                      </a:lnTo>
                      <a:lnTo>
                        <a:pt x="2576" y="2873"/>
                      </a:lnTo>
                      <a:lnTo>
                        <a:pt x="2546" y="2880"/>
                      </a:lnTo>
                      <a:lnTo>
                        <a:pt x="2514" y="2882"/>
                      </a:lnTo>
                      <a:lnTo>
                        <a:pt x="2485" y="2880"/>
                      </a:lnTo>
                      <a:lnTo>
                        <a:pt x="2457" y="2874"/>
                      </a:lnTo>
                      <a:lnTo>
                        <a:pt x="2429" y="2864"/>
                      </a:lnTo>
                      <a:lnTo>
                        <a:pt x="2403" y="2848"/>
                      </a:lnTo>
                      <a:lnTo>
                        <a:pt x="2140" y="2675"/>
                      </a:lnTo>
                      <a:lnTo>
                        <a:pt x="2077" y="2703"/>
                      </a:lnTo>
                      <a:lnTo>
                        <a:pt x="2010" y="2729"/>
                      </a:lnTo>
                      <a:lnTo>
                        <a:pt x="1948" y="3034"/>
                      </a:lnTo>
                      <a:lnTo>
                        <a:pt x="1940" y="3065"/>
                      </a:lnTo>
                      <a:lnTo>
                        <a:pt x="1927" y="3092"/>
                      </a:lnTo>
                      <a:lnTo>
                        <a:pt x="1910" y="3118"/>
                      </a:lnTo>
                      <a:lnTo>
                        <a:pt x="1890" y="3139"/>
                      </a:lnTo>
                      <a:lnTo>
                        <a:pt x="1866" y="3159"/>
                      </a:lnTo>
                      <a:lnTo>
                        <a:pt x="1841" y="3174"/>
                      </a:lnTo>
                      <a:lnTo>
                        <a:pt x="1812" y="3185"/>
                      </a:lnTo>
                      <a:lnTo>
                        <a:pt x="1782" y="3192"/>
                      </a:lnTo>
                      <a:lnTo>
                        <a:pt x="1750" y="3195"/>
                      </a:lnTo>
                      <a:lnTo>
                        <a:pt x="1476" y="3195"/>
                      </a:lnTo>
                      <a:lnTo>
                        <a:pt x="1445" y="3192"/>
                      </a:lnTo>
                      <a:lnTo>
                        <a:pt x="1415" y="3185"/>
                      </a:lnTo>
                      <a:lnTo>
                        <a:pt x="1386" y="3174"/>
                      </a:lnTo>
                      <a:lnTo>
                        <a:pt x="1360" y="3159"/>
                      </a:lnTo>
                      <a:lnTo>
                        <a:pt x="1337" y="3140"/>
                      </a:lnTo>
                      <a:lnTo>
                        <a:pt x="1317" y="3118"/>
                      </a:lnTo>
                      <a:lnTo>
                        <a:pt x="1300" y="3092"/>
                      </a:lnTo>
                      <a:lnTo>
                        <a:pt x="1287" y="3065"/>
                      </a:lnTo>
                      <a:lnTo>
                        <a:pt x="1279" y="3034"/>
                      </a:lnTo>
                      <a:lnTo>
                        <a:pt x="1217" y="2729"/>
                      </a:lnTo>
                      <a:lnTo>
                        <a:pt x="1151" y="2703"/>
                      </a:lnTo>
                      <a:lnTo>
                        <a:pt x="1087" y="2675"/>
                      </a:lnTo>
                      <a:lnTo>
                        <a:pt x="824" y="2848"/>
                      </a:lnTo>
                      <a:lnTo>
                        <a:pt x="798" y="2864"/>
                      </a:lnTo>
                      <a:lnTo>
                        <a:pt x="770" y="2874"/>
                      </a:lnTo>
                      <a:lnTo>
                        <a:pt x="741" y="2880"/>
                      </a:lnTo>
                      <a:lnTo>
                        <a:pt x="713" y="2882"/>
                      </a:lnTo>
                      <a:lnTo>
                        <a:pt x="682" y="2880"/>
                      </a:lnTo>
                      <a:lnTo>
                        <a:pt x="651" y="2873"/>
                      </a:lnTo>
                      <a:lnTo>
                        <a:pt x="622" y="2860"/>
                      </a:lnTo>
                      <a:lnTo>
                        <a:pt x="595" y="2844"/>
                      </a:lnTo>
                      <a:lnTo>
                        <a:pt x="570" y="2824"/>
                      </a:lnTo>
                      <a:lnTo>
                        <a:pt x="375" y="2632"/>
                      </a:lnTo>
                      <a:lnTo>
                        <a:pt x="355" y="2607"/>
                      </a:lnTo>
                      <a:lnTo>
                        <a:pt x="339" y="2582"/>
                      </a:lnTo>
                      <a:lnTo>
                        <a:pt x="327" y="2554"/>
                      </a:lnTo>
                      <a:lnTo>
                        <a:pt x="320" y="2524"/>
                      </a:lnTo>
                      <a:lnTo>
                        <a:pt x="317" y="2495"/>
                      </a:lnTo>
                      <a:lnTo>
                        <a:pt x="319" y="2465"/>
                      </a:lnTo>
                      <a:lnTo>
                        <a:pt x="324" y="2436"/>
                      </a:lnTo>
                      <a:lnTo>
                        <a:pt x="335" y="2406"/>
                      </a:lnTo>
                      <a:lnTo>
                        <a:pt x="351" y="2379"/>
                      </a:lnTo>
                      <a:lnTo>
                        <a:pt x="526" y="2119"/>
                      </a:lnTo>
                      <a:lnTo>
                        <a:pt x="497" y="2056"/>
                      </a:lnTo>
                      <a:lnTo>
                        <a:pt x="471" y="1990"/>
                      </a:lnTo>
                      <a:lnTo>
                        <a:pt x="162" y="1929"/>
                      </a:lnTo>
                      <a:lnTo>
                        <a:pt x="132" y="1921"/>
                      </a:lnTo>
                      <a:lnTo>
                        <a:pt x="104" y="1908"/>
                      </a:lnTo>
                      <a:lnTo>
                        <a:pt x="78" y="1891"/>
                      </a:lnTo>
                      <a:lnTo>
                        <a:pt x="56" y="1871"/>
                      </a:lnTo>
                      <a:lnTo>
                        <a:pt x="37" y="1848"/>
                      </a:lnTo>
                      <a:lnTo>
                        <a:pt x="22" y="1822"/>
                      </a:lnTo>
                      <a:lnTo>
                        <a:pt x="9" y="1794"/>
                      </a:lnTo>
                      <a:lnTo>
                        <a:pt x="2" y="1765"/>
                      </a:lnTo>
                      <a:lnTo>
                        <a:pt x="0" y="1733"/>
                      </a:lnTo>
                      <a:lnTo>
                        <a:pt x="0" y="1461"/>
                      </a:lnTo>
                      <a:lnTo>
                        <a:pt x="2" y="1431"/>
                      </a:lnTo>
                      <a:lnTo>
                        <a:pt x="9" y="1401"/>
                      </a:lnTo>
                      <a:lnTo>
                        <a:pt x="22" y="1373"/>
                      </a:lnTo>
                      <a:lnTo>
                        <a:pt x="37" y="1347"/>
                      </a:lnTo>
                      <a:lnTo>
                        <a:pt x="56" y="1324"/>
                      </a:lnTo>
                      <a:lnTo>
                        <a:pt x="78" y="1304"/>
                      </a:lnTo>
                      <a:lnTo>
                        <a:pt x="104" y="1287"/>
                      </a:lnTo>
                      <a:lnTo>
                        <a:pt x="132" y="1275"/>
                      </a:lnTo>
                      <a:lnTo>
                        <a:pt x="162" y="1265"/>
                      </a:lnTo>
                      <a:lnTo>
                        <a:pt x="471" y="1205"/>
                      </a:lnTo>
                      <a:lnTo>
                        <a:pt x="497" y="1140"/>
                      </a:lnTo>
                      <a:lnTo>
                        <a:pt x="526" y="1076"/>
                      </a:lnTo>
                      <a:lnTo>
                        <a:pt x="351" y="816"/>
                      </a:lnTo>
                      <a:lnTo>
                        <a:pt x="335" y="788"/>
                      </a:lnTo>
                      <a:lnTo>
                        <a:pt x="324" y="760"/>
                      </a:lnTo>
                      <a:lnTo>
                        <a:pt x="319" y="730"/>
                      </a:lnTo>
                      <a:lnTo>
                        <a:pt x="317" y="701"/>
                      </a:lnTo>
                      <a:lnTo>
                        <a:pt x="320" y="671"/>
                      </a:lnTo>
                      <a:lnTo>
                        <a:pt x="327" y="641"/>
                      </a:lnTo>
                      <a:lnTo>
                        <a:pt x="339" y="614"/>
                      </a:lnTo>
                      <a:lnTo>
                        <a:pt x="355" y="588"/>
                      </a:lnTo>
                      <a:lnTo>
                        <a:pt x="375" y="564"/>
                      </a:lnTo>
                      <a:lnTo>
                        <a:pt x="570" y="372"/>
                      </a:lnTo>
                      <a:lnTo>
                        <a:pt x="595" y="351"/>
                      </a:lnTo>
                      <a:lnTo>
                        <a:pt x="622" y="335"/>
                      </a:lnTo>
                      <a:lnTo>
                        <a:pt x="651" y="323"/>
                      </a:lnTo>
                      <a:lnTo>
                        <a:pt x="682" y="316"/>
                      </a:lnTo>
                      <a:lnTo>
                        <a:pt x="713" y="314"/>
                      </a:lnTo>
                      <a:lnTo>
                        <a:pt x="741" y="316"/>
                      </a:lnTo>
                      <a:lnTo>
                        <a:pt x="770" y="322"/>
                      </a:lnTo>
                      <a:lnTo>
                        <a:pt x="798" y="332"/>
                      </a:lnTo>
                      <a:lnTo>
                        <a:pt x="824" y="346"/>
                      </a:lnTo>
                      <a:lnTo>
                        <a:pt x="1087" y="520"/>
                      </a:lnTo>
                      <a:lnTo>
                        <a:pt x="1151" y="492"/>
                      </a:lnTo>
                      <a:lnTo>
                        <a:pt x="1217" y="467"/>
                      </a:lnTo>
                      <a:lnTo>
                        <a:pt x="1279" y="160"/>
                      </a:lnTo>
                      <a:lnTo>
                        <a:pt x="1287" y="131"/>
                      </a:lnTo>
                      <a:lnTo>
                        <a:pt x="1300" y="102"/>
                      </a:lnTo>
                      <a:lnTo>
                        <a:pt x="1317" y="78"/>
                      </a:lnTo>
                      <a:lnTo>
                        <a:pt x="1337" y="55"/>
                      </a:lnTo>
                      <a:lnTo>
                        <a:pt x="1360" y="36"/>
                      </a:lnTo>
                      <a:lnTo>
                        <a:pt x="1386" y="20"/>
                      </a:lnTo>
                      <a:lnTo>
                        <a:pt x="1415" y="9"/>
                      </a:lnTo>
                      <a:lnTo>
                        <a:pt x="1445" y="2"/>
                      </a:lnTo>
                      <a:lnTo>
                        <a:pt x="1476" y="0"/>
                      </a:lnTo>
                      <a:lnTo>
                        <a:pt x="175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 sz="1800"/>
                </a:p>
              </p:txBody>
            </p:sp>
            <p:sp>
              <p:nvSpPr>
                <p:cNvPr id="40" name="Freeform 30"/>
                <p:cNvSpPr>
                  <a:spLocks noEditPoints="1"/>
                </p:cNvSpPr>
                <p:nvPr/>
              </p:nvSpPr>
              <p:spPr bwMode="auto">
                <a:xfrm>
                  <a:off x="13321" y="6209"/>
                  <a:ext cx="706" cy="699"/>
                </a:xfrm>
                <a:custGeom>
                  <a:avLst/>
                  <a:gdLst>
                    <a:gd name="T0" fmla="*/ 582 w 1412"/>
                    <a:gd name="T1" fmla="*/ 100 h 1398"/>
                    <a:gd name="T2" fmla="*/ 412 w 1412"/>
                    <a:gd name="T3" fmla="*/ 161 h 1398"/>
                    <a:gd name="T4" fmla="*/ 270 w 1412"/>
                    <a:gd name="T5" fmla="*/ 266 h 1398"/>
                    <a:gd name="T6" fmla="*/ 163 w 1412"/>
                    <a:gd name="T7" fmla="*/ 407 h 1398"/>
                    <a:gd name="T8" fmla="*/ 101 w 1412"/>
                    <a:gd name="T9" fmla="*/ 576 h 1398"/>
                    <a:gd name="T10" fmla="*/ 92 w 1412"/>
                    <a:gd name="T11" fmla="*/ 762 h 1398"/>
                    <a:gd name="T12" fmla="*/ 138 w 1412"/>
                    <a:gd name="T13" fmla="*/ 936 h 1398"/>
                    <a:gd name="T14" fmla="*/ 229 w 1412"/>
                    <a:gd name="T15" fmla="*/ 1087 h 1398"/>
                    <a:gd name="T16" fmla="*/ 361 w 1412"/>
                    <a:gd name="T17" fmla="*/ 1206 h 1398"/>
                    <a:gd name="T18" fmla="*/ 523 w 1412"/>
                    <a:gd name="T19" fmla="*/ 1282 h 1398"/>
                    <a:gd name="T20" fmla="*/ 707 w 1412"/>
                    <a:gd name="T21" fmla="*/ 1310 h 1398"/>
                    <a:gd name="T22" fmla="*/ 890 w 1412"/>
                    <a:gd name="T23" fmla="*/ 1282 h 1398"/>
                    <a:gd name="T24" fmla="*/ 1051 w 1412"/>
                    <a:gd name="T25" fmla="*/ 1206 h 1398"/>
                    <a:gd name="T26" fmla="*/ 1183 w 1412"/>
                    <a:gd name="T27" fmla="*/ 1087 h 1398"/>
                    <a:gd name="T28" fmla="*/ 1275 w 1412"/>
                    <a:gd name="T29" fmla="*/ 936 h 1398"/>
                    <a:gd name="T30" fmla="*/ 1320 w 1412"/>
                    <a:gd name="T31" fmla="*/ 762 h 1398"/>
                    <a:gd name="T32" fmla="*/ 1311 w 1412"/>
                    <a:gd name="T33" fmla="*/ 576 h 1398"/>
                    <a:gd name="T34" fmla="*/ 1249 w 1412"/>
                    <a:gd name="T35" fmla="*/ 407 h 1398"/>
                    <a:gd name="T36" fmla="*/ 1143 w 1412"/>
                    <a:gd name="T37" fmla="*/ 266 h 1398"/>
                    <a:gd name="T38" fmla="*/ 1001 w 1412"/>
                    <a:gd name="T39" fmla="*/ 161 h 1398"/>
                    <a:gd name="T40" fmla="*/ 830 w 1412"/>
                    <a:gd name="T41" fmla="*/ 100 h 1398"/>
                    <a:gd name="T42" fmla="*/ 707 w 1412"/>
                    <a:gd name="T43" fmla="*/ 0 h 1398"/>
                    <a:gd name="T44" fmla="*/ 905 w 1412"/>
                    <a:gd name="T45" fmla="*/ 27 h 1398"/>
                    <a:gd name="T46" fmla="*/ 1081 w 1412"/>
                    <a:gd name="T47" fmla="*/ 106 h 1398"/>
                    <a:gd name="T48" fmla="*/ 1227 w 1412"/>
                    <a:gd name="T49" fmla="*/ 227 h 1398"/>
                    <a:gd name="T50" fmla="*/ 1336 w 1412"/>
                    <a:gd name="T51" fmla="*/ 383 h 1398"/>
                    <a:gd name="T52" fmla="*/ 1399 w 1412"/>
                    <a:gd name="T53" fmla="*/ 565 h 1398"/>
                    <a:gd name="T54" fmla="*/ 1409 w 1412"/>
                    <a:gd name="T55" fmla="*/ 766 h 1398"/>
                    <a:gd name="T56" fmla="*/ 1363 w 1412"/>
                    <a:gd name="T57" fmla="*/ 956 h 1398"/>
                    <a:gd name="T58" fmla="*/ 1268 w 1412"/>
                    <a:gd name="T59" fmla="*/ 1121 h 1398"/>
                    <a:gd name="T60" fmla="*/ 1134 w 1412"/>
                    <a:gd name="T61" fmla="*/ 1255 h 1398"/>
                    <a:gd name="T62" fmla="*/ 966 w 1412"/>
                    <a:gd name="T63" fmla="*/ 1349 h 1398"/>
                    <a:gd name="T64" fmla="*/ 775 w 1412"/>
                    <a:gd name="T65" fmla="*/ 1395 h 1398"/>
                    <a:gd name="T66" fmla="*/ 573 w 1412"/>
                    <a:gd name="T67" fmla="*/ 1384 h 1398"/>
                    <a:gd name="T68" fmla="*/ 388 w 1412"/>
                    <a:gd name="T69" fmla="*/ 1322 h 1398"/>
                    <a:gd name="T70" fmla="*/ 230 w 1412"/>
                    <a:gd name="T71" fmla="*/ 1215 h 1398"/>
                    <a:gd name="T72" fmla="*/ 108 w 1412"/>
                    <a:gd name="T73" fmla="*/ 1069 h 1398"/>
                    <a:gd name="T74" fmla="*/ 28 w 1412"/>
                    <a:gd name="T75" fmla="*/ 895 h 1398"/>
                    <a:gd name="T76" fmla="*/ 0 w 1412"/>
                    <a:gd name="T77" fmla="*/ 699 h 1398"/>
                    <a:gd name="T78" fmla="*/ 28 w 1412"/>
                    <a:gd name="T79" fmla="*/ 502 h 1398"/>
                    <a:gd name="T80" fmla="*/ 108 w 1412"/>
                    <a:gd name="T81" fmla="*/ 328 h 1398"/>
                    <a:gd name="T82" fmla="*/ 230 w 1412"/>
                    <a:gd name="T83" fmla="*/ 183 h 1398"/>
                    <a:gd name="T84" fmla="*/ 388 w 1412"/>
                    <a:gd name="T85" fmla="*/ 74 h 1398"/>
                    <a:gd name="T86" fmla="*/ 573 w 1412"/>
                    <a:gd name="T87" fmla="*/ 12 h 13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412" h="1398">
                      <a:moveTo>
                        <a:pt x="707" y="87"/>
                      </a:moveTo>
                      <a:lnTo>
                        <a:pt x="643" y="90"/>
                      </a:lnTo>
                      <a:lnTo>
                        <a:pt x="582" y="100"/>
                      </a:lnTo>
                      <a:lnTo>
                        <a:pt x="523" y="114"/>
                      </a:lnTo>
                      <a:lnTo>
                        <a:pt x="465" y="135"/>
                      </a:lnTo>
                      <a:lnTo>
                        <a:pt x="412" y="161"/>
                      </a:lnTo>
                      <a:lnTo>
                        <a:pt x="361" y="192"/>
                      </a:lnTo>
                      <a:lnTo>
                        <a:pt x="314" y="226"/>
                      </a:lnTo>
                      <a:lnTo>
                        <a:pt x="270" y="266"/>
                      </a:lnTo>
                      <a:lnTo>
                        <a:pt x="229" y="309"/>
                      </a:lnTo>
                      <a:lnTo>
                        <a:pt x="194" y="357"/>
                      </a:lnTo>
                      <a:lnTo>
                        <a:pt x="163" y="407"/>
                      </a:lnTo>
                      <a:lnTo>
                        <a:pt x="138" y="460"/>
                      </a:lnTo>
                      <a:lnTo>
                        <a:pt x="116" y="516"/>
                      </a:lnTo>
                      <a:lnTo>
                        <a:pt x="101" y="576"/>
                      </a:lnTo>
                      <a:lnTo>
                        <a:pt x="92" y="636"/>
                      </a:lnTo>
                      <a:lnTo>
                        <a:pt x="88" y="699"/>
                      </a:lnTo>
                      <a:lnTo>
                        <a:pt x="92" y="762"/>
                      </a:lnTo>
                      <a:lnTo>
                        <a:pt x="101" y="822"/>
                      </a:lnTo>
                      <a:lnTo>
                        <a:pt x="116" y="881"/>
                      </a:lnTo>
                      <a:lnTo>
                        <a:pt x="138" y="936"/>
                      </a:lnTo>
                      <a:lnTo>
                        <a:pt x="163" y="990"/>
                      </a:lnTo>
                      <a:lnTo>
                        <a:pt x="194" y="1040"/>
                      </a:lnTo>
                      <a:lnTo>
                        <a:pt x="229" y="1087"/>
                      </a:lnTo>
                      <a:lnTo>
                        <a:pt x="270" y="1131"/>
                      </a:lnTo>
                      <a:lnTo>
                        <a:pt x="314" y="1170"/>
                      </a:lnTo>
                      <a:lnTo>
                        <a:pt x="361" y="1206"/>
                      </a:lnTo>
                      <a:lnTo>
                        <a:pt x="412" y="1236"/>
                      </a:lnTo>
                      <a:lnTo>
                        <a:pt x="465" y="1262"/>
                      </a:lnTo>
                      <a:lnTo>
                        <a:pt x="523" y="1282"/>
                      </a:lnTo>
                      <a:lnTo>
                        <a:pt x="582" y="1298"/>
                      </a:lnTo>
                      <a:lnTo>
                        <a:pt x="643" y="1307"/>
                      </a:lnTo>
                      <a:lnTo>
                        <a:pt x="707" y="1310"/>
                      </a:lnTo>
                      <a:lnTo>
                        <a:pt x="770" y="1307"/>
                      </a:lnTo>
                      <a:lnTo>
                        <a:pt x="830" y="1298"/>
                      </a:lnTo>
                      <a:lnTo>
                        <a:pt x="890" y="1282"/>
                      </a:lnTo>
                      <a:lnTo>
                        <a:pt x="947" y="1262"/>
                      </a:lnTo>
                      <a:lnTo>
                        <a:pt x="1001" y="1236"/>
                      </a:lnTo>
                      <a:lnTo>
                        <a:pt x="1051" y="1206"/>
                      </a:lnTo>
                      <a:lnTo>
                        <a:pt x="1099" y="1170"/>
                      </a:lnTo>
                      <a:lnTo>
                        <a:pt x="1143" y="1131"/>
                      </a:lnTo>
                      <a:lnTo>
                        <a:pt x="1183" y="1087"/>
                      </a:lnTo>
                      <a:lnTo>
                        <a:pt x="1218" y="1040"/>
                      </a:lnTo>
                      <a:lnTo>
                        <a:pt x="1249" y="990"/>
                      </a:lnTo>
                      <a:lnTo>
                        <a:pt x="1275" y="936"/>
                      </a:lnTo>
                      <a:lnTo>
                        <a:pt x="1296" y="881"/>
                      </a:lnTo>
                      <a:lnTo>
                        <a:pt x="1311" y="822"/>
                      </a:lnTo>
                      <a:lnTo>
                        <a:pt x="1320" y="762"/>
                      </a:lnTo>
                      <a:lnTo>
                        <a:pt x="1323" y="699"/>
                      </a:lnTo>
                      <a:lnTo>
                        <a:pt x="1320" y="636"/>
                      </a:lnTo>
                      <a:lnTo>
                        <a:pt x="1311" y="576"/>
                      </a:lnTo>
                      <a:lnTo>
                        <a:pt x="1296" y="516"/>
                      </a:lnTo>
                      <a:lnTo>
                        <a:pt x="1275" y="460"/>
                      </a:lnTo>
                      <a:lnTo>
                        <a:pt x="1249" y="407"/>
                      </a:lnTo>
                      <a:lnTo>
                        <a:pt x="1218" y="357"/>
                      </a:lnTo>
                      <a:lnTo>
                        <a:pt x="1183" y="309"/>
                      </a:lnTo>
                      <a:lnTo>
                        <a:pt x="1143" y="266"/>
                      </a:lnTo>
                      <a:lnTo>
                        <a:pt x="1099" y="226"/>
                      </a:lnTo>
                      <a:lnTo>
                        <a:pt x="1051" y="192"/>
                      </a:lnTo>
                      <a:lnTo>
                        <a:pt x="1001" y="161"/>
                      </a:lnTo>
                      <a:lnTo>
                        <a:pt x="947" y="135"/>
                      </a:lnTo>
                      <a:lnTo>
                        <a:pt x="890" y="114"/>
                      </a:lnTo>
                      <a:lnTo>
                        <a:pt x="830" y="100"/>
                      </a:lnTo>
                      <a:lnTo>
                        <a:pt x="770" y="90"/>
                      </a:lnTo>
                      <a:lnTo>
                        <a:pt x="707" y="87"/>
                      </a:lnTo>
                      <a:close/>
                      <a:moveTo>
                        <a:pt x="707" y="0"/>
                      </a:moveTo>
                      <a:lnTo>
                        <a:pt x="775" y="3"/>
                      </a:lnTo>
                      <a:lnTo>
                        <a:pt x="841" y="12"/>
                      </a:lnTo>
                      <a:lnTo>
                        <a:pt x="905" y="27"/>
                      </a:lnTo>
                      <a:lnTo>
                        <a:pt x="966" y="49"/>
                      </a:lnTo>
                      <a:lnTo>
                        <a:pt x="1024" y="74"/>
                      </a:lnTo>
                      <a:lnTo>
                        <a:pt x="1081" y="106"/>
                      </a:lnTo>
                      <a:lnTo>
                        <a:pt x="1134" y="142"/>
                      </a:lnTo>
                      <a:lnTo>
                        <a:pt x="1182" y="183"/>
                      </a:lnTo>
                      <a:lnTo>
                        <a:pt x="1227" y="227"/>
                      </a:lnTo>
                      <a:lnTo>
                        <a:pt x="1268" y="275"/>
                      </a:lnTo>
                      <a:lnTo>
                        <a:pt x="1305" y="328"/>
                      </a:lnTo>
                      <a:lnTo>
                        <a:pt x="1336" y="383"/>
                      </a:lnTo>
                      <a:lnTo>
                        <a:pt x="1363" y="442"/>
                      </a:lnTo>
                      <a:lnTo>
                        <a:pt x="1383" y="502"/>
                      </a:lnTo>
                      <a:lnTo>
                        <a:pt x="1399" y="565"/>
                      </a:lnTo>
                      <a:lnTo>
                        <a:pt x="1409" y="632"/>
                      </a:lnTo>
                      <a:lnTo>
                        <a:pt x="1412" y="699"/>
                      </a:lnTo>
                      <a:lnTo>
                        <a:pt x="1409" y="766"/>
                      </a:lnTo>
                      <a:lnTo>
                        <a:pt x="1399" y="831"/>
                      </a:lnTo>
                      <a:lnTo>
                        <a:pt x="1383" y="895"/>
                      </a:lnTo>
                      <a:lnTo>
                        <a:pt x="1363" y="956"/>
                      </a:lnTo>
                      <a:lnTo>
                        <a:pt x="1336" y="1014"/>
                      </a:lnTo>
                      <a:lnTo>
                        <a:pt x="1305" y="1069"/>
                      </a:lnTo>
                      <a:lnTo>
                        <a:pt x="1268" y="1121"/>
                      </a:lnTo>
                      <a:lnTo>
                        <a:pt x="1227" y="1170"/>
                      </a:lnTo>
                      <a:lnTo>
                        <a:pt x="1182" y="1215"/>
                      </a:lnTo>
                      <a:lnTo>
                        <a:pt x="1134" y="1255"/>
                      </a:lnTo>
                      <a:lnTo>
                        <a:pt x="1081" y="1291"/>
                      </a:lnTo>
                      <a:lnTo>
                        <a:pt x="1024" y="1322"/>
                      </a:lnTo>
                      <a:lnTo>
                        <a:pt x="966" y="1349"/>
                      </a:lnTo>
                      <a:lnTo>
                        <a:pt x="905" y="1369"/>
                      </a:lnTo>
                      <a:lnTo>
                        <a:pt x="841" y="1384"/>
                      </a:lnTo>
                      <a:lnTo>
                        <a:pt x="775" y="1395"/>
                      </a:lnTo>
                      <a:lnTo>
                        <a:pt x="707" y="1398"/>
                      </a:lnTo>
                      <a:lnTo>
                        <a:pt x="639" y="1395"/>
                      </a:lnTo>
                      <a:lnTo>
                        <a:pt x="573" y="1384"/>
                      </a:lnTo>
                      <a:lnTo>
                        <a:pt x="508" y="1369"/>
                      </a:lnTo>
                      <a:lnTo>
                        <a:pt x="447" y="1349"/>
                      </a:lnTo>
                      <a:lnTo>
                        <a:pt x="388" y="1322"/>
                      </a:lnTo>
                      <a:lnTo>
                        <a:pt x="331" y="1291"/>
                      </a:lnTo>
                      <a:lnTo>
                        <a:pt x="279" y="1255"/>
                      </a:lnTo>
                      <a:lnTo>
                        <a:pt x="230" y="1215"/>
                      </a:lnTo>
                      <a:lnTo>
                        <a:pt x="185" y="1170"/>
                      </a:lnTo>
                      <a:lnTo>
                        <a:pt x="145" y="1121"/>
                      </a:lnTo>
                      <a:lnTo>
                        <a:pt x="108" y="1069"/>
                      </a:lnTo>
                      <a:lnTo>
                        <a:pt x="77" y="1014"/>
                      </a:lnTo>
                      <a:lnTo>
                        <a:pt x="50" y="956"/>
                      </a:lnTo>
                      <a:lnTo>
                        <a:pt x="28" y="895"/>
                      </a:lnTo>
                      <a:lnTo>
                        <a:pt x="13" y="831"/>
                      </a:lnTo>
                      <a:lnTo>
                        <a:pt x="3" y="766"/>
                      </a:lnTo>
                      <a:lnTo>
                        <a:pt x="0" y="699"/>
                      </a:lnTo>
                      <a:lnTo>
                        <a:pt x="3" y="632"/>
                      </a:lnTo>
                      <a:lnTo>
                        <a:pt x="13" y="565"/>
                      </a:lnTo>
                      <a:lnTo>
                        <a:pt x="28" y="502"/>
                      </a:lnTo>
                      <a:lnTo>
                        <a:pt x="50" y="442"/>
                      </a:lnTo>
                      <a:lnTo>
                        <a:pt x="77" y="383"/>
                      </a:lnTo>
                      <a:lnTo>
                        <a:pt x="108" y="328"/>
                      </a:lnTo>
                      <a:lnTo>
                        <a:pt x="145" y="275"/>
                      </a:lnTo>
                      <a:lnTo>
                        <a:pt x="185" y="227"/>
                      </a:lnTo>
                      <a:lnTo>
                        <a:pt x="230" y="183"/>
                      </a:lnTo>
                      <a:lnTo>
                        <a:pt x="279" y="142"/>
                      </a:lnTo>
                      <a:lnTo>
                        <a:pt x="331" y="106"/>
                      </a:lnTo>
                      <a:lnTo>
                        <a:pt x="388" y="74"/>
                      </a:lnTo>
                      <a:lnTo>
                        <a:pt x="447" y="49"/>
                      </a:lnTo>
                      <a:lnTo>
                        <a:pt x="508" y="27"/>
                      </a:lnTo>
                      <a:lnTo>
                        <a:pt x="573" y="12"/>
                      </a:lnTo>
                      <a:lnTo>
                        <a:pt x="639" y="3"/>
                      </a:lnTo>
                      <a:lnTo>
                        <a:pt x="70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 sz="1800"/>
                </a:p>
              </p:txBody>
            </p:sp>
            <p:sp>
              <p:nvSpPr>
                <p:cNvPr id="41" name="Freeform 31"/>
                <p:cNvSpPr>
                  <a:spLocks noEditPoints="1"/>
                </p:cNvSpPr>
                <p:nvPr/>
              </p:nvSpPr>
              <p:spPr bwMode="auto">
                <a:xfrm>
                  <a:off x="13473" y="6359"/>
                  <a:ext cx="403" cy="400"/>
                </a:xfrm>
                <a:custGeom>
                  <a:avLst/>
                  <a:gdLst>
                    <a:gd name="T0" fmla="*/ 361 w 806"/>
                    <a:gd name="T1" fmla="*/ 103 h 800"/>
                    <a:gd name="T2" fmla="*/ 285 w 806"/>
                    <a:gd name="T3" fmla="*/ 123 h 800"/>
                    <a:gd name="T4" fmla="*/ 217 w 806"/>
                    <a:gd name="T5" fmla="*/ 162 h 800"/>
                    <a:gd name="T6" fmla="*/ 162 w 806"/>
                    <a:gd name="T7" fmla="*/ 216 h 800"/>
                    <a:gd name="T8" fmla="*/ 123 w 806"/>
                    <a:gd name="T9" fmla="*/ 283 h 800"/>
                    <a:gd name="T10" fmla="*/ 103 w 806"/>
                    <a:gd name="T11" fmla="*/ 359 h 800"/>
                    <a:gd name="T12" fmla="*/ 103 w 806"/>
                    <a:gd name="T13" fmla="*/ 440 h 800"/>
                    <a:gd name="T14" fmla="*/ 123 w 806"/>
                    <a:gd name="T15" fmla="*/ 517 h 800"/>
                    <a:gd name="T16" fmla="*/ 162 w 806"/>
                    <a:gd name="T17" fmla="*/ 583 h 800"/>
                    <a:gd name="T18" fmla="*/ 217 w 806"/>
                    <a:gd name="T19" fmla="*/ 637 h 800"/>
                    <a:gd name="T20" fmla="*/ 285 w 806"/>
                    <a:gd name="T21" fmla="*/ 676 h 800"/>
                    <a:gd name="T22" fmla="*/ 361 w 806"/>
                    <a:gd name="T23" fmla="*/ 696 h 800"/>
                    <a:gd name="T24" fmla="*/ 443 w 806"/>
                    <a:gd name="T25" fmla="*/ 696 h 800"/>
                    <a:gd name="T26" fmla="*/ 520 w 806"/>
                    <a:gd name="T27" fmla="*/ 676 h 800"/>
                    <a:gd name="T28" fmla="*/ 587 w 806"/>
                    <a:gd name="T29" fmla="*/ 637 h 800"/>
                    <a:gd name="T30" fmla="*/ 642 w 806"/>
                    <a:gd name="T31" fmla="*/ 583 h 800"/>
                    <a:gd name="T32" fmla="*/ 681 w 806"/>
                    <a:gd name="T33" fmla="*/ 517 h 800"/>
                    <a:gd name="T34" fmla="*/ 702 w 806"/>
                    <a:gd name="T35" fmla="*/ 440 h 800"/>
                    <a:gd name="T36" fmla="*/ 702 w 806"/>
                    <a:gd name="T37" fmla="*/ 359 h 800"/>
                    <a:gd name="T38" fmla="*/ 681 w 806"/>
                    <a:gd name="T39" fmla="*/ 283 h 800"/>
                    <a:gd name="T40" fmla="*/ 642 w 806"/>
                    <a:gd name="T41" fmla="*/ 216 h 800"/>
                    <a:gd name="T42" fmla="*/ 587 w 806"/>
                    <a:gd name="T43" fmla="*/ 162 h 800"/>
                    <a:gd name="T44" fmla="*/ 520 w 806"/>
                    <a:gd name="T45" fmla="*/ 123 h 800"/>
                    <a:gd name="T46" fmla="*/ 443 w 806"/>
                    <a:gd name="T47" fmla="*/ 103 h 800"/>
                    <a:gd name="T48" fmla="*/ 403 w 806"/>
                    <a:gd name="T49" fmla="*/ 0 h 800"/>
                    <a:gd name="T50" fmla="*/ 502 w 806"/>
                    <a:gd name="T51" fmla="*/ 12 h 800"/>
                    <a:gd name="T52" fmla="*/ 591 w 806"/>
                    <a:gd name="T53" fmla="*/ 47 h 800"/>
                    <a:gd name="T54" fmla="*/ 670 w 806"/>
                    <a:gd name="T55" fmla="*/ 101 h 800"/>
                    <a:gd name="T56" fmla="*/ 734 w 806"/>
                    <a:gd name="T57" fmla="*/ 171 h 800"/>
                    <a:gd name="T58" fmla="*/ 778 w 806"/>
                    <a:gd name="T59" fmla="*/ 255 h 800"/>
                    <a:gd name="T60" fmla="*/ 803 w 806"/>
                    <a:gd name="T61" fmla="*/ 349 h 800"/>
                    <a:gd name="T62" fmla="*/ 803 w 806"/>
                    <a:gd name="T63" fmla="*/ 450 h 800"/>
                    <a:gd name="T64" fmla="*/ 778 w 806"/>
                    <a:gd name="T65" fmla="*/ 544 h 800"/>
                    <a:gd name="T66" fmla="*/ 734 w 806"/>
                    <a:gd name="T67" fmla="*/ 628 h 800"/>
                    <a:gd name="T68" fmla="*/ 670 w 806"/>
                    <a:gd name="T69" fmla="*/ 698 h 800"/>
                    <a:gd name="T70" fmla="*/ 591 w 806"/>
                    <a:gd name="T71" fmla="*/ 753 h 800"/>
                    <a:gd name="T72" fmla="*/ 502 w 806"/>
                    <a:gd name="T73" fmla="*/ 787 h 800"/>
                    <a:gd name="T74" fmla="*/ 403 w 806"/>
                    <a:gd name="T75" fmla="*/ 800 h 800"/>
                    <a:gd name="T76" fmla="*/ 303 w 806"/>
                    <a:gd name="T77" fmla="*/ 787 h 800"/>
                    <a:gd name="T78" fmla="*/ 213 w 806"/>
                    <a:gd name="T79" fmla="*/ 753 h 800"/>
                    <a:gd name="T80" fmla="*/ 135 w 806"/>
                    <a:gd name="T81" fmla="*/ 698 h 800"/>
                    <a:gd name="T82" fmla="*/ 72 w 806"/>
                    <a:gd name="T83" fmla="*/ 628 h 800"/>
                    <a:gd name="T84" fmla="*/ 26 w 806"/>
                    <a:gd name="T85" fmla="*/ 544 h 800"/>
                    <a:gd name="T86" fmla="*/ 3 w 806"/>
                    <a:gd name="T87" fmla="*/ 450 h 800"/>
                    <a:gd name="T88" fmla="*/ 3 w 806"/>
                    <a:gd name="T89" fmla="*/ 349 h 800"/>
                    <a:gd name="T90" fmla="*/ 26 w 806"/>
                    <a:gd name="T91" fmla="*/ 255 h 800"/>
                    <a:gd name="T92" fmla="*/ 72 w 806"/>
                    <a:gd name="T93" fmla="*/ 171 h 800"/>
                    <a:gd name="T94" fmla="*/ 135 w 806"/>
                    <a:gd name="T95" fmla="*/ 101 h 800"/>
                    <a:gd name="T96" fmla="*/ 213 w 806"/>
                    <a:gd name="T97" fmla="*/ 47 h 800"/>
                    <a:gd name="T98" fmla="*/ 303 w 806"/>
                    <a:gd name="T99" fmla="*/ 12 h 800"/>
                    <a:gd name="T100" fmla="*/ 403 w 806"/>
                    <a:gd name="T101" fmla="*/ 0 h 8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06" h="800">
                      <a:moveTo>
                        <a:pt x="403" y="100"/>
                      </a:moveTo>
                      <a:lnTo>
                        <a:pt x="361" y="103"/>
                      </a:lnTo>
                      <a:lnTo>
                        <a:pt x="322" y="110"/>
                      </a:lnTo>
                      <a:lnTo>
                        <a:pt x="285" y="123"/>
                      </a:lnTo>
                      <a:lnTo>
                        <a:pt x="250" y="141"/>
                      </a:lnTo>
                      <a:lnTo>
                        <a:pt x="217" y="162"/>
                      </a:lnTo>
                      <a:lnTo>
                        <a:pt x="188" y="188"/>
                      </a:lnTo>
                      <a:lnTo>
                        <a:pt x="162" y="216"/>
                      </a:lnTo>
                      <a:lnTo>
                        <a:pt x="141" y="248"/>
                      </a:lnTo>
                      <a:lnTo>
                        <a:pt x="123" y="283"/>
                      </a:lnTo>
                      <a:lnTo>
                        <a:pt x="110" y="321"/>
                      </a:lnTo>
                      <a:lnTo>
                        <a:pt x="103" y="359"/>
                      </a:lnTo>
                      <a:lnTo>
                        <a:pt x="100" y="400"/>
                      </a:lnTo>
                      <a:lnTo>
                        <a:pt x="103" y="440"/>
                      </a:lnTo>
                      <a:lnTo>
                        <a:pt x="110" y="479"/>
                      </a:lnTo>
                      <a:lnTo>
                        <a:pt x="123" y="517"/>
                      </a:lnTo>
                      <a:lnTo>
                        <a:pt x="141" y="550"/>
                      </a:lnTo>
                      <a:lnTo>
                        <a:pt x="162" y="583"/>
                      </a:lnTo>
                      <a:lnTo>
                        <a:pt x="188" y="612"/>
                      </a:lnTo>
                      <a:lnTo>
                        <a:pt x="217" y="637"/>
                      </a:lnTo>
                      <a:lnTo>
                        <a:pt x="250" y="659"/>
                      </a:lnTo>
                      <a:lnTo>
                        <a:pt x="285" y="676"/>
                      </a:lnTo>
                      <a:lnTo>
                        <a:pt x="322" y="688"/>
                      </a:lnTo>
                      <a:lnTo>
                        <a:pt x="361" y="696"/>
                      </a:lnTo>
                      <a:lnTo>
                        <a:pt x="403" y="699"/>
                      </a:lnTo>
                      <a:lnTo>
                        <a:pt x="443" y="696"/>
                      </a:lnTo>
                      <a:lnTo>
                        <a:pt x="483" y="688"/>
                      </a:lnTo>
                      <a:lnTo>
                        <a:pt x="520" y="676"/>
                      </a:lnTo>
                      <a:lnTo>
                        <a:pt x="555" y="659"/>
                      </a:lnTo>
                      <a:lnTo>
                        <a:pt x="587" y="637"/>
                      </a:lnTo>
                      <a:lnTo>
                        <a:pt x="616" y="612"/>
                      </a:lnTo>
                      <a:lnTo>
                        <a:pt x="642" y="583"/>
                      </a:lnTo>
                      <a:lnTo>
                        <a:pt x="664" y="550"/>
                      </a:lnTo>
                      <a:lnTo>
                        <a:pt x="681" y="517"/>
                      </a:lnTo>
                      <a:lnTo>
                        <a:pt x="694" y="479"/>
                      </a:lnTo>
                      <a:lnTo>
                        <a:pt x="702" y="440"/>
                      </a:lnTo>
                      <a:lnTo>
                        <a:pt x="705" y="400"/>
                      </a:lnTo>
                      <a:lnTo>
                        <a:pt x="702" y="359"/>
                      </a:lnTo>
                      <a:lnTo>
                        <a:pt x="694" y="321"/>
                      </a:lnTo>
                      <a:lnTo>
                        <a:pt x="681" y="283"/>
                      </a:lnTo>
                      <a:lnTo>
                        <a:pt x="664" y="248"/>
                      </a:lnTo>
                      <a:lnTo>
                        <a:pt x="642" y="216"/>
                      </a:lnTo>
                      <a:lnTo>
                        <a:pt x="616" y="188"/>
                      </a:lnTo>
                      <a:lnTo>
                        <a:pt x="587" y="162"/>
                      </a:lnTo>
                      <a:lnTo>
                        <a:pt x="555" y="141"/>
                      </a:lnTo>
                      <a:lnTo>
                        <a:pt x="520" y="123"/>
                      </a:lnTo>
                      <a:lnTo>
                        <a:pt x="483" y="110"/>
                      </a:lnTo>
                      <a:lnTo>
                        <a:pt x="443" y="103"/>
                      </a:lnTo>
                      <a:lnTo>
                        <a:pt x="403" y="100"/>
                      </a:lnTo>
                      <a:close/>
                      <a:moveTo>
                        <a:pt x="403" y="0"/>
                      </a:moveTo>
                      <a:lnTo>
                        <a:pt x="453" y="3"/>
                      </a:lnTo>
                      <a:lnTo>
                        <a:pt x="502" y="12"/>
                      </a:lnTo>
                      <a:lnTo>
                        <a:pt x="548" y="26"/>
                      </a:lnTo>
                      <a:lnTo>
                        <a:pt x="591" y="47"/>
                      </a:lnTo>
                      <a:lnTo>
                        <a:pt x="633" y="71"/>
                      </a:lnTo>
                      <a:lnTo>
                        <a:pt x="670" y="101"/>
                      </a:lnTo>
                      <a:lnTo>
                        <a:pt x="704" y="134"/>
                      </a:lnTo>
                      <a:lnTo>
                        <a:pt x="734" y="171"/>
                      </a:lnTo>
                      <a:lnTo>
                        <a:pt x="758" y="211"/>
                      </a:lnTo>
                      <a:lnTo>
                        <a:pt x="778" y="255"/>
                      </a:lnTo>
                      <a:lnTo>
                        <a:pt x="794" y="301"/>
                      </a:lnTo>
                      <a:lnTo>
                        <a:pt x="803" y="349"/>
                      </a:lnTo>
                      <a:lnTo>
                        <a:pt x="806" y="400"/>
                      </a:lnTo>
                      <a:lnTo>
                        <a:pt x="803" y="450"/>
                      </a:lnTo>
                      <a:lnTo>
                        <a:pt x="794" y="498"/>
                      </a:lnTo>
                      <a:lnTo>
                        <a:pt x="778" y="544"/>
                      </a:lnTo>
                      <a:lnTo>
                        <a:pt x="758" y="587"/>
                      </a:lnTo>
                      <a:lnTo>
                        <a:pt x="734" y="628"/>
                      </a:lnTo>
                      <a:lnTo>
                        <a:pt x="704" y="665"/>
                      </a:lnTo>
                      <a:lnTo>
                        <a:pt x="670" y="698"/>
                      </a:lnTo>
                      <a:lnTo>
                        <a:pt x="633" y="727"/>
                      </a:lnTo>
                      <a:lnTo>
                        <a:pt x="591" y="753"/>
                      </a:lnTo>
                      <a:lnTo>
                        <a:pt x="548" y="772"/>
                      </a:lnTo>
                      <a:lnTo>
                        <a:pt x="502" y="787"/>
                      </a:lnTo>
                      <a:lnTo>
                        <a:pt x="453" y="796"/>
                      </a:lnTo>
                      <a:lnTo>
                        <a:pt x="403" y="800"/>
                      </a:lnTo>
                      <a:lnTo>
                        <a:pt x="352" y="796"/>
                      </a:lnTo>
                      <a:lnTo>
                        <a:pt x="303" y="787"/>
                      </a:lnTo>
                      <a:lnTo>
                        <a:pt x="256" y="772"/>
                      </a:lnTo>
                      <a:lnTo>
                        <a:pt x="213" y="753"/>
                      </a:lnTo>
                      <a:lnTo>
                        <a:pt x="172" y="727"/>
                      </a:lnTo>
                      <a:lnTo>
                        <a:pt x="135" y="698"/>
                      </a:lnTo>
                      <a:lnTo>
                        <a:pt x="101" y="665"/>
                      </a:lnTo>
                      <a:lnTo>
                        <a:pt x="72" y="628"/>
                      </a:lnTo>
                      <a:lnTo>
                        <a:pt x="46" y="587"/>
                      </a:lnTo>
                      <a:lnTo>
                        <a:pt x="26" y="544"/>
                      </a:lnTo>
                      <a:lnTo>
                        <a:pt x="12" y="498"/>
                      </a:lnTo>
                      <a:lnTo>
                        <a:pt x="3" y="450"/>
                      </a:lnTo>
                      <a:lnTo>
                        <a:pt x="0" y="400"/>
                      </a:lnTo>
                      <a:lnTo>
                        <a:pt x="3" y="349"/>
                      </a:lnTo>
                      <a:lnTo>
                        <a:pt x="12" y="301"/>
                      </a:lnTo>
                      <a:lnTo>
                        <a:pt x="26" y="255"/>
                      </a:lnTo>
                      <a:lnTo>
                        <a:pt x="46" y="211"/>
                      </a:lnTo>
                      <a:lnTo>
                        <a:pt x="72" y="171"/>
                      </a:lnTo>
                      <a:lnTo>
                        <a:pt x="101" y="134"/>
                      </a:lnTo>
                      <a:lnTo>
                        <a:pt x="135" y="101"/>
                      </a:lnTo>
                      <a:lnTo>
                        <a:pt x="172" y="71"/>
                      </a:lnTo>
                      <a:lnTo>
                        <a:pt x="213" y="47"/>
                      </a:lnTo>
                      <a:lnTo>
                        <a:pt x="256" y="26"/>
                      </a:lnTo>
                      <a:lnTo>
                        <a:pt x="303" y="12"/>
                      </a:lnTo>
                      <a:lnTo>
                        <a:pt x="352" y="3"/>
                      </a:lnTo>
                      <a:lnTo>
                        <a:pt x="40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 sz="1800"/>
                </a:p>
              </p:txBody>
            </p:sp>
          </p:grpSp>
        </p:grpSp>
        <p:grpSp>
          <p:nvGrpSpPr>
            <p:cNvPr id="63" name="Gruppo 62"/>
            <p:cNvGrpSpPr/>
            <p:nvPr/>
          </p:nvGrpSpPr>
          <p:grpSpPr>
            <a:xfrm>
              <a:off x="527455" y="5244992"/>
              <a:ext cx="11620334" cy="1524742"/>
              <a:chOff x="61651" y="4389897"/>
              <a:chExt cx="11620334" cy="1524742"/>
            </a:xfrm>
          </p:grpSpPr>
          <p:sp>
            <p:nvSpPr>
              <p:cNvPr id="64" name="Textbox 1"/>
              <p:cNvSpPr/>
              <p:nvPr/>
            </p:nvSpPr>
            <p:spPr>
              <a:xfrm>
                <a:off x="1732757" y="4696025"/>
                <a:ext cx="9949228" cy="982742"/>
              </a:xfrm>
              <a:prstGeom prst="rect">
                <a:avLst/>
              </a:prstGeom>
            </p:spPr>
            <p:txBody>
              <a:bodyPr wrap="square" lIns="241719" tIns="120859" rIns="241719" bIns="120859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0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Open Sans Condensed" panose="020B0604020202020204" charset="0"/>
                    <a:cs typeface="Open Sans Condensed" panose="020B0604020202020204" charset="0"/>
                  </a:rPr>
                  <a:t>RIPROGETTAZIONE DELL’OFFERTA </a:t>
                </a:r>
              </a:p>
            </p:txBody>
          </p:sp>
          <p:grpSp>
            <p:nvGrpSpPr>
              <p:cNvPr id="65" name="73 Grupo"/>
              <p:cNvGrpSpPr>
                <a:grpSpLocks noChangeAspect="1"/>
              </p:cNvGrpSpPr>
              <p:nvPr/>
            </p:nvGrpSpPr>
            <p:grpSpPr>
              <a:xfrm>
                <a:off x="61651" y="4389897"/>
                <a:ext cx="1524620" cy="1524742"/>
                <a:chOff x="4061634" y="5468298"/>
                <a:chExt cx="3142942" cy="3143193"/>
              </a:xfrm>
            </p:grpSpPr>
            <p:sp>
              <p:nvSpPr>
                <p:cNvPr id="69" name="4 Elipse"/>
                <p:cNvSpPr/>
                <p:nvPr/>
              </p:nvSpPr>
              <p:spPr>
                <a:xfrm rot="18882981">
                  <a:off x="4061508" y="5468424"/>
                  <a:ext cx="3143193" cy="3142942"/>
                </a:xfrm>
                <a:prstGeom prst="ellipse">
                  <a:avLst/>
                </a:prstGeom>
                <a:solidFill>
                  <a:schemeClr val="bg1"/>
                </a:solidFill>
                <a:ln w="3175" cap="rnd" cmpd="sng">
                  <a:noFill/>
                  <a:bevel/>
                </a:ln>
                <a:effectLst>
                  <a:outerShdw blurRad="63500" sx="102000" sy="102000" algn="ctr" rotWithShape="0">
                    <a:prstClr val="black">
                      <a:alpha val="25000"/>
                    </a:prstClr>
                  </a:outerShdw>
                </a:effectLst>
                <a:scene3d>
                  <a:camera prst="orthographicFront"/>
                  <a:lightRig rig="twoPt" dir="t">
                    <a:rot lat="0" lon="0" rev="0"/>
                  </a:lightRig>
                </a:scene3d>
                <a:sp3d prstMaterial="flat">
                  <a:bevelT w="0" h="25400" prst="coolSlant"/>
                  <a:contourClr>
                    <a:srgbClr val="BEC7CC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749" tIns="91378" rIns="182749" bIns="91378" rtlCol="0" anchor="ctr"/>
                <a:lstStyle/>
                <a:p>
                  <a:pPr algn="ctr"/>
                  <a:endParaRPr lang="es-MX" sz="1800"/>
                </a:p>
              </p:txBody>
            </p:sp>
            <p:sp>
              <p:nvSpPr>
                <p:cNvPr id="70" name="5 Elipse"/>
                <p:cNvSpPr/>
                <p:nvPr/>
              </p:nvSpPr>
              <p:spPr>
                <a:xfrm>
                  <a:off x="4515525" y="5922406"/>
                  <a:ext cx="2235157" cy="2234980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5400000"/>
                  </a:lightRig>
                </a:scene3d>
                <a:sp3d extrusionH="69850" prstMaterial="flat">
                  <a:bevelT w="38100" h="95250"/>
                  <a:bevelB w="0" h="0"/>
                  <a:extrusionClr>
                    <a:schemeClr val="bg1"/>
                  </a:extrusionClr>
                  <a:contourClr>
                    <a:schemeClr val="tx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91378" rIns="0" bIns="91378" rtlCol="0" anchor="ctr"/>
                <a:lstStyle/>
                <a:p>
                  <a:pPr algn="ctr"/>
                  <a:endParaRPr lang="es-MX" sz="11501" b="1" dirty="0">
                    <a:solidFill>
                      <a:schemeClr val="accent1"/>
                    </a:solidFill>
                    <a:latin typeface="Oswald" panose="020B0604020202020204" charset="0"/>
                  </a:endParaRPr>
                </a:p>
              </p:txBody>
            </p:sp>
            <p:sp>
              <p:nvSpPr>
                <p:cNvPr id="71" name="5 Elipse"/>
                <p:cNvSpPr>
                  <a:spLocks noChangeAspect="1"/>
                </p:cNvSpPr>
                <p:nvPr/>
              </p:nvSpPr>
              <p:spPr>
                <a:xfrm>
                  <a:off x="4515525" y="5922406"/>
                  <a:ext cx="2235600" cy="2235600"/>
                </a:xfrm>
                <a:prstGeom prst="chord">
                  <a:avLst>
                    <a:gd name="adj1" fmla="val 5384269"/>
                    <a:gd name="adj2" fmla="val 16200000"/>
                  </a:avLst>
                </a:prstGeom>
                <a:solidFill>
                  <a:schemeClr val="tx1">
                    <a:alpha val="25000"/>
                  </a:schemeClr>
                </a:solidFill>
                <a:ln w="19050"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soft" dir="t">
                    <a:rot lat="0" lon="0" rev="21594000"/>
                  </a:lightRig>
                </a:scene3d>
                <a:sp3d extrusionH="69850" prstMaterial="flat">
                  <a:bevelT w="38100" h="95250"/>
                  <a:bevelB w="0" h="0"/>
                  <a:extrusionClr>
                    <a:schemeClr val="bg1"/>
                  </a:extrusionClr>
                  <a:contourClr>
                    <a:schemeClr val="tx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91378" rIns="0" bIns="91378" rtlCol="0" anchor="ctr"/>
                <a:lstStyle/>
                <a:p>
                  <a:pPr algn="ctr"/>
                  <a:endParaRPr lang="es-MX" sz="11501" b="1" dirty="0">
                    <a:solidFill>
                      <a:schemeClr val="accent1"/>
                    </a:solidFill>
                    <a:latin typeface="Oswald" panose="020B0604020202020204" charset="0"/>
                  </a:endParaRPr>
                </a:p>
              </p:txBody>
            </p:sp>
          </p:grpSp>
          <p:grpSp>
            <p:nvGrpSpPr>
              <p:cNvPr id="66" name="Group 4"/>
              <p:cNvGrpSpPr>
                <a:grpSpLocks noChangeAspect="1"/>
              </p:cNvGrpSpPr>
              <p:nvPr/>
            </p:nvGrpSpPr>
            <p:grpSpPr bwMode="auto">
              <a:xfrm>
                <a:off x="581392" y="4800041"/>
                <a:ext cx="495167" cy="720000"/>
                <a:chOff x="14052" y="2464"/>
                <a:chExt cx="1099" cy="1598"/>
              </a:xfrm>
              <a:solidFill>
                <a:schemeClr val="bg1"/>
              </a:solidFill>
            </p:grpSpPr>
            <p:sp>
              <p:nvSpPr>
                <p:cNvPr id="67" name="Freeform 6"/>
                <p:cNvSpPr>
                  <a:spLocks noEditPoints="1"/>
                </p:cNvSpPr>
                <p:nvPr/>
              </p:nvSpPr>
              <p:spPr bwMode="auto">
                <a:xfrm>
                  <a:off x="14052" y="2464"/>
                  <a:ext cx="1099" cy="1598"/>
                </a:xfrm>
                <a:custGeom>
                  <a:avLst/>
                  <a:gdLst>
                    <a:gd name="T0" fmla="*/ 934 w 2198"/>
                    <a:gd name="T1" fmla="*/ 2932 h 3195"/>
                    <a:gd name="T2" fmla="*/ 1014 w 2198"/>
                    <a:gd name="T3" fmla="*/ 2988 h 3195"/>
                    <a:gd name="T4" fmla="*/ 1127 w 2198"/>
                    <a:gd name="T5" fmla="*/ 2995 h 3195"/>
                    <a:gd name="T6" fmla="*/ 1215 w 2198"/>
                    <a:gd name="T7" fmla="*/ 2979 h 3195"/>
                    <a:gd name="T8" fmla="*/ 1278 w 2198"/>
                    <a:gd name="T9" fmla="*/ 2915 h 3195"/>
                    <a:gd name="T10" fmla="*/ 1420 w 2198"/>
                    <a:gd name="T11" fmla="*/ 2506 h 3195"/>
                    <a:gd name="T12" fmla="*/ 816 w 2198"/>
                    <a:gd name="T13" fmla="*/ 2631 h 3195"/>
                    <a:gd name="T14" fmla="*/ 862 w 2198"/>
                    <a:gd name="T15" fmla="*/ 2775 h 3195"/>
                    <a:gd name="T16" fmla="*/ 1394 w 2198"/>
                    <a:gd name="T17" fmla="*/ 2594 h 3195"/>
                    <a:gd name="T18" fmla="*/ 734 w 2198"/>
                    <a:gd name="T19" fmla="*/ 2362 h 3195"/>
                    <a:gd name="T20" fmla="*/ 1469 w 2198"/>
                    <a:gd name="T21" fmla="*/ 2350 h 3195"/>
                    <a:gd name="T22" fmla="*/ 1026 w 2198"/>
                    <a:gd name="T23" fmla="*/ 203 h 3195"/>
                    <a:gd name="T24" fmla="*/ 749 w 2198"/>
                    <a:gd name="T25" fmla="*/ 271 h 3195"/>
                    <a:gd name="T26" fmla="*/ 514 w 2198"/>
                    <a:gd name="T27" fmla="*/ 417 h 3195"/>
                    <a:gd name="T28" fmla="*/ 335 w 2198"/>
                    <a:gd name="T29" fmla="*/ 625 h 3195"/>
                    <a:gd name="T30" fmla="*/ 226 w 2198"/>
                    <a:gd name="T31" fmla="*/ 882 h 3195"/>
                    <a:gd name="T32" fmla="*/ 202 w 2198"/>
                    <a:gd name="T33" fmla="*/ 1150 h 3195"/>
                    <a:gd name="T34" fmla="*/ 261 w 2198"/>
                    <a:gd name="T35" fmla="*/ 1368 h 3195"/>
                    <a:gd name="T36" fmla="*/ 369 w 2198"/>
                    <a:gd name="T37" fmla="*/ 1600 h 3195"/>
                    <a:gd name="T38" fmla="*/ 524 w 2198"/>
                    <a:gd name="T39" fmla="*/ 1882 h 3195"/>
                    <a:gd name="T40" fmla="*/ 1619 w 2198"/>
                    <a:gd name="T41" fmla="*/ 1989 h 3195"/>
                    <a:gd name="T42" fmla="*/ 1798 w 2198"/>
                    <a:gd name="T43" fmla="*/ 1658 h 3195"/>
                    <a:gd name="T44" fmla="*/ 1915 w 2198"/>
                    <a:gd name="T45" fmla="*/ 1425 h 3195"/>
                    <a:gd name="T46" fmla="*/ 1987 w 2198"/>
                    <a:gd name="T47" fmla="*/ 1202 h 3195"/>
                    <a:gd name="T48" fmla="*/ 1986 w 2198"/>
                    <a:gd name="T49" fmla="*/ 953 h 3195"/>
                    <a:gd name="T50" fmla="*/ 1898 w 2198"/>
                    <a:gd name="T51" fmla="*/ 685 h 3195"/>
                    <a:gd name="T52" fmla="*/ 1735 w 2198"/>
                    <a:gd name="T53" fmla="*/ 464 h 3195"/>
                    <a:gd name="T54" fmla="*/ 1512 w 2198"/>
                    <a:gd name="T55" fmla="*/ 300 h 3195"/>
                    <a:gd name="T56" fmla="*/ 1245 w 2198"/>
                    <a:gd name="T57" fmla="*/ 211 h 3195"/>
                    <a:gd name="T58" fmla="*/ 1181 w 2198"/>
                    <a:gd name="T59" fmla="*/ 3 h 3195"/>
                    <a:gd name="T60" fmla="*/ 1491 w 2198"/>
                    <a:gd name="T61" fmla="*/ 72 h 3195"/>
                    <a:gd name="T62" fmla="*/ 1761 w 2198"/>
                    <a:gd name="T63" fmla="*/ 221 h 3195"/>
                    <a:gd name="T64" fmla="*/ 1977 w 2198"/>
                    <a:gd name="T65" fmla="*/ 437 h 3195"/>
                    <a:gd name="T66" fmla="*/ 2126 w 2198"/>
                    <a:gd name="T67" fmla="*/ 707 h 3195"/>
                    <a:gd name="T68" fmla="*/ 2195 w 2198"/>
                    <a:gd name="T69" fmla="*/ 1016 h 3195"/>
                    <a:gd name="T70" fmla="*/ 2170 w 2198"/>
                    <a:gd name="T71" fmla="*/ 1300 h 3195"/>
                    <a:gd name="T72" fmla="*/ 2066 w 2198"/>
                    <a:gd name="T73" fmla="*/ 1574 h 3195"/>
                    <a:gd name="T74" fmla="*/ 1923 w 2198"/>
                    <a:gd name="T75" fmla="*/ 1846 h 3195"/>
                    <a:gd name="T76" fmla="*/ 1779 w 2198"/>
                    <a:gd name="T77" fmla="*/ 2112 h 3195"/>
                    <a:gd name="T78" fmla="*/ 1673 w 2198"/>
                    <a:gd name="T79" fmla="*/ 2370 h 3195"/>
                    <a:gd name="T80" fmla="*/ 1597 w 2198"/>
                    <a:gd name="T81" fmla="*/ 2611 h 3195"/>
                    <a:gd name="T82" fmla="*/ 1536 w 2198"/>
                    <a:gd name="T83" fmla="*/ 2815 h 3195"/>
                    <a:gd name="T84" fmla="*/ 1472 w 2198"/>
                    <a:gd name="T85" fmla="*/ 2977 h 3195"/>
                    <a:gd name="T86" fmla="*/ 1390 w 2198"/>
                    <a:gd name="T87" fmla="*/ 3096 h 3195"/>
                    <a:gd name="T88" fmla="*/ 1271 w 2198"/>
                    <a:gd name="T89" fmla="*/ 3170 h 3195"/>
                    <a:gd name="T90" fmla="*/ 1099 w 2198"/>
                    <a:gd name="T91" fmla="*/ 3195 h 3195"/>
                    <a:gd name="T92" fmla="*/ 924 w 2198"/>
                    <a:gd name="T93" fmla="*/ 3168 h 3195"/>
                    <a:gd name="T94" fmla="*/ 803 w 2198"/>
                    <a:gd name="T95" fmla="*/ 3088 h 3195"/>
                    <a:gd name="T96" fmla="*/ 719 w 2198"/>
                    <a:gd name="T97" fmla="*/ 2958 h 3195"/>
                    <a:gd name="T98" fmla="*/ 653 w 2198"/>
                    <a:gd name="T99" fmla="*/ 2782 h 3195"/>
                    <a:gd name="T100" fmla="*/ 588 w 2198"/>
                    <a:gd name="T101" fmla="*/ 2562 h 3195"/>
                    <a:gd name="T102" fmla="*/ 503 w 2198"/>
                    <a:gd name="T103" fmla="*/ 2302 h 3195"/>
                    <a:gd name="T104" fmla="*/ 377 w 2198"/>
                    <a:gd name="T105" fmla="*/ 2030 h 3195"/>
                    <a:gd name="T106" fmla="*/ 221 w 2198"/>
                    <a:gd name="T107" fmla="*/ 1746 h 3195"/>
                    <a:gd name="T108" fmla="*/ 81 w 2198"/>
                    <a:gd name="T109" fmla="*/ 1457 h 3195"/>
                    <a:gd name="T110" fmla="*/ 4 w 2198"/>
                    <a:gd name="T111" fmla="*/ 1169 h 3195"/>
                    <a:gd name="T112" fmla="*/ 27 w 2198"/>
                    <a:gd name="T113" fmla="*/ 858 h 3195"/>
                    <a:gd name="T114" fmla="*/ 137 w 2198"/>
                    <a:gd name="T115" fmla="*/ 566 h 3195"/>
                    <a:gd name="T116" fmla="*/ 322 w 2198"/>
                    <a:gd name="T117" fmla="*/ 322 h 3195"/>
                    <a:gd name="T118" fmla="*/ 567 w 2198"/>
                    <a:gd name="T119" fmla="*/ 137 h 3195"/>
                    <a:gd name="T120" fmla="*/ 858 w 2198"/>
                    <a:gd name="T121" fmla="*/ 27 h 3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98" h="3195">
                      <a:moveTo>
                        <a:pt x="1323" y="2818"/>
                      </a:moveTo>
                      <a:lnTo>
                        <a:pt x="899" y="2871"/>
                      </a:lnTo>
                      <a:lnTo>
                        <a:pt x="917" y="2904"/>
                      </a:lnTo>
                      <a:lnTo>
                        <a:pt x="934" y="2932"/>
                      </a:lnTo>
                      <a:lnTo>
                        <a:pt x="951" y="2953"/>
                      </a:lnTo>
                      <a:lnTo>
                        <a:pt x="971" y="2970"/>
                      </a:lnTo>
                      <a:lnTo>
                        <a:pt x="991" y="2981"/>
                      </a:lnTo>
                      <a:lnTo>
                        <a:pt x="1014" y="2988"/>
                      </a:lnTo>
                      <a:lnTo>
                        <a:pt x="1039" y="2993"/>
                      </a:lnTo>
                      <a:lnTo>
                        <a:pt x="1067" y="2995"/>
                      </a:lnTo>
                      <a:lnTo>
                        <a:pt x="1099" y="2995"/>
                      </a:lnTo>
                      <a:lnTo>
                        <a:pt x="1127" y="2995"/>
                      </a:lnTo>
                      <a:lnTo>
                        <a:pt x="1153" y="2994"/>
                      </a:lnTo>
                      <a:lnTo>
                        <a:pt x="1175" y="2991"/>
                      </a:lnTo>
                      <a:lnTo>
                        <a:pt x="1196" y="2986"/>
                      </a:lnTo>
                      <a:lnTo>
                        <a:pt x="1215" y="2979"/>
                      </a:lnTo>
                      <a:lnTo>
                        <a:pt x="1232" y="2969"/>
                      </a:lnTo>
                      <a:lnTo>
                        <a:pt x="1249" y="2954"/>
                      </a:lnTo>
                      <a:lnTo>
                        <a:pt x="1264" y="2937"/>
                      </a:lnTo>
                      <a:lnTo>
                        <a:pt x="1278" y="2915"/>
                      </a:lnTo>
                      <a:lnTo>
                        <a:pt x="1294" y="2888"/>
                      </a:lnTo>
                      <a:lnTo>
                        <a:pt x="1308" y="2855"/>
                      </a:lnTo>
                      <a:lnTo>
                        <a:pt x="1323" y="2818"/>
                      </a:lnTo>
                      <a:close/>
                      <a:moveTo>
                        <a:pt x="1420" y="2506"/>
                      </a:moveTo>
                      <a:lnTo>
                        <a:pt x="802" y="2583"/>
                      </a:lnTo>
                      <a:lnTo>
                        <a:pt x="802" y="2585"/>
                      </a:lnTo>
                      <a:lnTo>
                        <a:pt x="803" y="2587"/>
                      </a:lnTo>
                      <a:lnTo>
                        <a:pt x="816" y="2631"/>
                      </a:lnTo>
                      <a:lnTo>
                        <a:pt x="829" y="2672"/>
                      </a:lnTo>
                      <a:lnTo>
                        <a:pt x="841" y="2709"/>
                      </a:lnTo>
                      <a:lnTo>
                        <a:pt x="852" y="2743"/>
                      </a:lnTo>
                      <a:lnTo>
                        <a:pt x="862" y="2775"/>
                      </a:lnTo>
                      <a:lnTo>
                        <a:pt x="1358" y="2713"/>
                      </a:lnTo>
                      <a:lnTo>
                        <a:pt x="1369" y="2677"/>
                      </a:lnTo>
                      <a:lnTo>
                        <a:pt x="1381" y="2637"/>
                      </a:lnTo>
                      <a:lnTo>
                        <a:pt x="1394" y="2594"/>
                      </a:lnTo>
                      <a:lnTo>
                        <a:pt x="1407" y="2551"/>
                      </a:lnTo>
                      <a:lnTo>
                        <a:pt x="1420" y="2506"/>
                      </a:lnTo>
                      <a:close/>
                      <a:moveTo>
                        <a:pt x="711" y="2297"/>
                      </a:moveTo>
                      <a:lnTo>
                        <a:pt x="734" y="2362"/>
                      </a:lnTo>
                      <a:lnTo>
                        <a:pt x="754" y="2425"/>
                      </a:lnTo>
                      <a:lnTo>
                        <a:pt x="772" y="2487"/>
                      </a:lnTo>
                      <a:lnTo>
                        <a:pt x="1452" y="2402"/>
                      </a:lnTo>
                      <a:lnTo>
                        <a:pt x="1469" y="2350"/>
                      </a:lnTo>
                      <a:lnTo>
                        <a:pt x="1488" y="2297"/>
                      </a:lnTo>
                      <a:lnTo>
                        <a:pt x="711" y="2297"/>
                      </a:lnTo>
                      <a:close/>
                      <a:moveTo>
                        <a:pt x="1099" y="200"/>
                      </a:moveTo>
                      <a:lnTo>
                        <a:pt x="1026" y="203"/>
                      </a:lnTo>
                      <a:lnTo>
                        <a:pt x="953" y="211"/>
                      </a:lnTo>
                      <a:lnTo>
                        <a:pt x="883" y="226"/>
                      </a:lnTo>
                      <a:lnTo>
                        <a:pt x="815" y="246"/>
                      </a:lnTo>
                      <a:lnTo>
                        <a:pt x="749" y="271"/>
                      </a:lnTo>
                      <a:lnTo>
                        <a:pt x="686" y="300"/>
                      </a:lnTo>
                      <a:lnTo>
                        <a:pt x="625" y="335"/>
                      </a:lnTo>
                      <a:lnTo>
                        <a:pt x="568" y="374"/>
                      </a:lnTo>
                      <a:lnTo>
                        <a:pt x="514" y="417"/>
                      </a:lnTo>
                      <a:lnTo>
                        <a:pt x="464" y="464"/>
                      </a:lnTo>
                      <a:lnTo>
                        <a:pt x="417" y="514"/>
                      </a:lnTo>
                      <a:lnTo>
                        <a:pt x="374" y="568"/>
                      </a:lnTo>
                      <a:lnTo>
                        <a:pt x="335" y="625"/>
                      </a:lnTo>
                      <a:lnTo>
                        <a:pt x="300" y="685"/>
                      </a:lnTo>
                      <a:lnTo>
                        <a:pt x="271" y="749"/>
                      </a:lnTo>
                      <a:lnTo>
                        <a:pt x="246" y="815"/>
                      </a:lnTo>
                      <a:lnTo>
                        <a:pt x="226" y="882"/>
                      </a:lnTo>
                      <a:lnTo>
                        <a:pt x="212" y="953"/>
                      </a:lnTo>
                      <a:lnTo>
                        <a:pt x="203" y="1024"/>
                      </a:lnTo>
                      <a:lnTo>
                        <a:pt x="200" y="1099"/>
                      </a:lnTo>
                      <a:lnTo>
                        <a:pt x="202" y="1150"/>
                      </a:lnTo>
                      <a:lnTo>
                        <a:pt x="210" y="1203"/>
                      </a:lnTo>
                      <a:lnTo>
                        <a:pt x="223" y="1257"/>
                      </a:lnTo>
                      <a:lnTo>
                        <a:pt x="240" y="1312"/>
                      </a:lnTo>
                      <a:lnTo>
                        <a:pt x="261" y="1368"/>
                      </a:lnTo>
                      <a:lnTo>
                        <a:pt x="284" y="1426"/>
                      </a:lnTo>
                      <a:lnTo>
                        <a:pt x="310" y="1484"/>
                      </a:lnTo>
                      <a:lnTo>
                        <a:pt x="338" y="1541"/>
                      </a:lnTo>
                      <a:lnTo>
                        <a:pt x="369" y="1600"/>
                      </a:lnTo>
                      <a:lnTo>
                        <a:pt x="401" y="1658"/>
                      </a:lnTo>
                      <a:lnTo>
                        <a:pt x="432" y="1718"/>
                      </a:lnTo>
                      <a:lnTo>
                        <a:pt x="465" y="1776"/>
                      </a:lnTo>
                      <a:lnTo>
                        <a:pt x="524" y="1882"/>
                      </a:lnTo>
                      <a:lnTo>
                        <a:pt x="580" y="1989"/>
                      </a:lnTo>
                      <a:lnTo>
                        <a:pt x="634" y="2097"/>
                      </a:lnTo>
                      <a:lnTo>
                        <a:pt x="1566" y="2097"/>
                      </a:lnTo>
                      <a:lnTo>
                        <a:pt x="1619" y="1989"/>
                      </a:lnTo>
                      <a:lnTo>
                        <a:pt x="1675" y="1882"/>
                      </a:lnTo>
                      <a:lnTo>
                        <a:pt x="1733" y="1777"/>
                      </a:lnTo>
                      <a:lnTo>
                        <a:pt x="1766" y="1718"/>
                      </a:lnTo>
                      <a:lnTo>
                        <a:pt x="1798" y="1658"/>
                      </a:lnTo>
                      <a:lnTo>
                        <a:pt x="1829" y="1600"/>
                      </a:lnTo>
                      <a:lnTo>
                        <a:pt x="1860" y="1541"/>
                      </a:lnTo>
                      <a:lnTo>
                        <a:pt x="1888" y="1483"/>
                      </a:lnTo>
                      <a:lnTo>
                        <a:pt x="1915" y="1425"/>
                      </a:lnTo>
                      <a:lnTo>
                        <a:pt x="1938" y="1367"/>
                      </a:lnTo>
                      <a:lnTo>
                        <a:pt x="1959" y="1311"/>
                      </a:lnTo>
                      <a:lnTo>
                        <a:pt x="1975" y="1256"/>
                      </a:lnTo>
                      <a:lnTo>
                        <a:pt x="1987" y="1202"/>
                      </a:lnTo>
                      <a:lnTo>
                        <a:pt x="1996" y="1150"/>
                      </a:lnTo>
                      <a:lnTo>
                        <a:pt x="1999" y="1099"/>
                      </a:lnTo>
                      <a:lnTo>
                        <a:pt x="1996" y="1024"/>
                      </a:lnTo>
                      <a:lnTo>
                        <a:pt x="1986" y="953"/>
                      </a:lnTo>
                      <a:lnTo>
                        <a:pt x="1972" y="882"/>
                      </a:lnTo>
                      <a:lnTo>
                        <a:pt x="1953" y="815"/>
                      </a:lnTo>
                      <a:lnTo>
                        <a:pt x="1927" y="749"/>
                      </a:lnTo>
                      <a:lnTo>
                        <a:pt x="1898" y="685"/>
                      </a:lnTo>
                      <a:lnTo>
                        <a:pt x="1864" y="625"/>
                      </a:lnTo>
                      <a:lnTo>
                        <a:pt x="1825" y="568"/>
                      </a:lnTo>
                      <a:lnTo>
                        <a:pt x="1781" y="514"/>
                      </a:lnTo>
                      <a:lnTo>
                        <a:pt x="1735" y="464"/>
                      </a:lnTo>
                      <a:lnTo>
                        <a:pt x="1684" y="417"/>
                      </a:lnTo>
                      <a:lnTo>
                        <a:pt x="1630" y="374"/>
                      </a:lnTo>
                      <a:lnTo>
                        <a:pt x="1573" y="335"/>
                      </a:lnTo>
                      <a:lnTo>
                        <a:pt x="1512" y="300"/>
                      </a:lnTo>
                      <a:lnTo>
                        <a:pt x="1449" y="271"/>
                      </a:lnTo>
                      <a:lnTo>
                        <a:pt x="1383" y="246"/>
                      </a:lnTo>
                      <a:lnTo>
                        <a:pt x="1315" y="226"/>
                      </a:lnTo>
                      <a:lnTo>
                        <a:pt x="1245" y="211"/>
                      </a:lnTo>
                      <a:lnTo>
                        <a:pt x="1173" y="203"/>
                      </a:lnTo>
                      <a:lnTo>
                        <a:pt x="1099" y="200"/>
                      </a:lnTo>
                      <a:close/>
                      <a:moveTo>
                        <a:pt x="1099" y="0"/>
                      </a:moveTo>
                      <a:lnTo>
                        <a:pt x="1181" y="3"/>
                      </a:lnTo>
                      <a:lnTo>
                        <a:pt x="1262" y="12"/>
                      </a:lnTo>
                      <a:lnTo>
                        <a:pt x="1340" y="27"/>
                      </a:lnTo>
                      <a:lnTo>
                        <a:pt x="1416" y="46"/>
                      </a:lnTo>
                      <a:lnTo>
                        <a:pt x="1491" y="72"/>
                      </a:lnTo>
                      <a:lnTo>
                        <a:pt x="1562" y="102"/>
                      </a:lnTo>
                      <a:lnTo>
                        <a:pt x="1632" y="137"/>
                      </a:lnTo>
                      <a:lnTo>
                        <a:pt x="1697" y="177"/>
                      </a:lnTo>
                      <a:lnTo>
                        <a:pt x="1761" y="221"/>
                      </a:lnTo>
                      <a:lnTo>
                        <a:pt x="1820" y="270"/>
                      </a:lnTo>
                      <a:lnTo>
                        <a:pt x="1876" y="322"/>
                      </a:lnTo>
                      <a:lnTo>
                        <a:pt x="1928" y="378"/>
                      </a:lnTo>
                      <a:lnTo>
                        <a:pt x="1977" y="437"/>
                      </a:lnTo>
                      <a:lnTo>
                        <a:pt x="2021" y="500"/>
                      </a:lnTo>
                      <a:lnTo>
                        <a:pt x="2061" y="566"/>
                      </a:lnTo>
                      <a:lnTo>
                        <a:pt x="2096" y="635"/>
                      </a:lnTo>
                      <a:lnTo>
                        <a:pt x="2126" y="707"/>
                      </a:lnTo>
                      <a:lnTo>
                        <a:pt x="2152" y="781"/>
                      </a:lnTo>
                      <a:lnTo>
                        <a:pt x="2171" y="858"/>
                      </a:lnTo>
                      <a:lnTo>
                        <a:pt x="2187" y="936"/>
                      </a:lnTo>
                      <a:lnTo>
                        <a:pt x="2195" y="1016"/>
                      </a:lnTo>
                      <a:lnTo>
                        <a:pt x="2198" y="1099"/>
                      </a:lnTo>
                      <a:lnTo>
                        <a:pt x="2195" y="1165"/>
                      </a:lnTo>
                      <a:lnTo>
                        <a:pt x="2186" y="1233"/>
                      </a:lnTo>
                      <a:lnTo>
                        <a:pt x="2170" y="1300"/>
                      </a:lnTo>
                      <a:lnTo>
                        <a:pt x="2150" y="1368"/>
                      </a:lnTo>
                      <a:lnTo>
                        <a:pt x="2126" y="1437"/>
                      </a:lnTo>
                      <a:lnTo>
                        <a:pt x="2098" y="1505"/>
                      </a:lnTo>
                      <a:lnTo>
                        <a:pt x="2066" y="1574"/>
                      </a:lnTo>
                      <a:lnTo>
                        <a:pt x="2032" y="1642"/>
                      </a:lnTo>
                      <a:lnTo>
                        <a:pt x="1998" y="1711"/>
                      </a:lnTo>
                      <a:lnTo>
                        <a:pt x="1961" y="1778"/>
                      </a:lnTo>
                      <a:lnTo>
                        <a:pt x="1923" y="1846"/>
                      </a:lnTo>
                      <a:lnTo>
                        <a:pt x="1885" y="1914"/>
                      </a:lnTo>
                      <a:lnTo>
                        <a:pt x="1848" y="1980"/>
                      </a:lnTo>
                      <a:lnTo>
                        <a:pt x="1813" y="2047"/>
                      </a:lnTo>
                      <a:lnTo>
                        <a:pt x="1779" y="2112"/>
                      </a:lnTo>
                      <a:lnTo>
                        <a:pt x="1748" y="2177"/>
                      </a:lnTo>
                      <a:lnTo>
                        <a:pt x="1720" y="2241"/>
                      </a:lnTo>
                      <a:lnTo>
                        <a:pt x="1695" y="2304"/>
                      </a:lnTo>
                      <a:lnTo>
                        <a:pt x="1673" y="2370"/>
                      </a:lnTo>
                      <a:lnTo>
                        <a:pt x="1651" y="2434"/>
                      </a:lnTo>
                      <a:lnTo>
                        <a:pt x="1632" y="2495"/>
                      </a:lnTo>
                      <a:lnTo>
                        <a:pt x="1614" y="2554"/>
                      </a:lnTo>
                      <a:lnTo>
                        <a:pt x="1597" y="2611"/>
                      </a:lnTo>
                      <a:lnTo>
                        <a:pt x="1582" y="2665"/>
                      </a:lnTo>
                      <a:lnTo>
                        <a:pt x="1566" y="2717"/>
                      </a:lnTo>
                      <a:lnTo>
                        <a:pt x="1551" y="2768"/>
                      </a:lnTo>
                      <a:lnTo>
                        <a:pt x="1536" y="2815"/>
                      </a:lnTo>
                      <a:lnTo>
                        <a:pt x="1521" y="2859"/>
                      </a:lnTo>
                      <a:lnTo>
                        <a:pt x="1506" y="2901"/>
                      </a:lnTo>
                      <a:lnTo>
                        <a:pt x="1490" y="2940"/>
                      </a:lnTo>
                      <a:lnTo>
                        <a:pt x="1472" y="2977"/>
                      </a:lnTo>
                      <a:lnTo>
                        <a:pt x="1454" y="3012"/>
                      </a:lnTo>
                      <a:lnTo>
                        <a:pt x="1435" y="3042"/>
                      </a:lnTo>
                      <a:lnTo>
                        <a:pt x="1413" y="3071"/>
                      </a:lnTo>
                      <a:lnTo>
                        <a:pt x="1390" y="3096"/>
                      </a:lnTo>
                      <a:lnTo>
                        <a:pt x="1364" y="3120"/>
                      </a:lnTo>
                      <a:lnTo>
                        <a:pt x="1336" y="3139"/>
                      </a:lnTo>
                      <a:lnTo>
                        <a:pt x="1305" y="3157"/>
                      </a:lnTo>
                      <a:lnTo>
                        <a:pt x="1271" y="3170"/>
                      </a:lnTo>
                      <a:lnTo>
                        <a:pt x="1233" y="3181"/>
                      </a:lnTo>
                      <a:lnTo>
                        <a:pt x="1192" y="3189"/>
                      </a:lnTo>
                      <a:lnTo>
                        <a:pt x="1148" y="3193"/>
                      </a:lnTo>
                      <a:lnTo>
                        <a:pt x="1099" y="3195"/>
                      </a:lnTo>
                      <a:lnTo>
                        <a:pt x="1049" y="3193"/>
                      </a:lnTo>
                      <a:lnTo>
                        <a:pt x="1003" y="3188"/>
                      </a:lnTo>
                      <a:lnTo>
                        <a:pt x="962" y="3180"/>
                      </a:lnTo>
                      <a:lnTo>
                        <a:pt x="924" y="3168"/>
                      </a:lnTo>
                      <a:lnTo>
                        <a:pt x="889" y="3153"/>
                      </a:lnTo>
                      <a:lnTo>
                        <a:pt x="857" y="3134"/>
                      </a:lnTo>
                      <a:lnTo>
                        <a:pt x="829" y="3113"/>
                      </a:lnTo>
                      <a:lnTo>
                        <a:pt x="803" y="3088"/>
                      </a:lnTo>
                      <a:lnTo>
                        <a:pt x="780" y="3061"/>
                      </a:lnTo>
                      <a:lnTo>
                        <a:pt x="757" y="3029"/>
                      </a:lnTo>
                      <a:lnTo>
                        <a:pt x="738" y="2995"/>
                      </a:lnTo>
                      <a:lnTo>
                        <a:pt x="719" y="2958"/>
                      </a:lnTo>
                      <a:lnTo>
                        <a:pt x="702" y="2919"/>
                      </a:lnTo>
                      <a:lnTo>
                        <a:pt x="685" y="2876"/>
                      </a:lnTo>
                      <a:lnTo>
                        <a:pt x="669" y="2831"/>
                      </a:lnTo>
                      <a:lnTo>
                        <a:pt x="653" y="2782"/>
                      </a:lnTo>
                      <a:lnTo>
                        <a:pt x="638" y="2731"/>
                      </a:lnTo>
                      <a:lnTo>
                        <a:pt x="621" y="2678"/>
                      </a:lnTo>
                      <a:lnTo>
                        <a:pt x="605" y="2621"/>
                      </a:lnTo>
                      <a:lnTo>
                        <a:pt x="588" y="2562"/>
                      </a:lnTo>
                      <a:lnTo>
                        <a:pt x="568" y="2501"/>
                      </a:lnTo>
                      <a:lnTo>
                        <a:pt x="549" y="2437"/>
                      </a:lnTo>
                      <a:lnTo>
                        <a:pt x="526" y="2371"/>
                      </a:lnTo>
                      <a:lnTo>
                        <a:pt x="503" y="2302"/>
                      </a:lnTo>
                      <a:lnTo>
                        <a:pt x="476" y="2235"/>
                      </a:lnTo>
                      <a:lnTo>
                        <a:pt x="447" y="2168"/>
                      </a:lnTo>
                      <a:lnTo>
                        <a:pt x="413" y="2100"/>
                      </a:lnTo>
                      <a:lnTo>
                        <a:pt x="377" y="2030"/>
                      </a:lnTo>
                      <a:lnTo>
                        <a:pt x="338" y="1960"/>
                      </a:lnTo>
                      <a:lnTo>
                        <a:pt x="299" y="1889"/>
                      </a:lnTo>
                      <a:lnTo>
                        <a:pt x="260" y="1818"/>
                      </a:lnTo>
                      <a:lnTo>
                        <a:pt x="221" y="1746"/>
                      </a:lnTo>
                      <a:lnTo>
                        <a:pt x="182" y="1675"/>
                      </a:lnTo>
                      <a:lnTo>
                        <a:pt x="145" y="1602"/>
                      </a:lnTo>
                      <a:lnTo>
                        <a:pt x="111" y="1530"/>
                      </a:lnTo>
                      <a:lnTo>
                        <a:pt x="81" y="1457"/>
                      </a:lnTo>
                      <a:lnTo>
                        <a:pt x="53" y="1386"/>
                      </a:lnTo>
                      <a:lnTo>
                        <a:pt x="31" y="1313"/>
                      </a:lnTo>
                      <a:lnTo>
                        <a:pt x="14" y="1241"/>
                      </a:lnTo>
                      <a:lnTo>
                        <a:pt x="4" y="1169"/>
                      </a:lnTo>
                      <a:lnTo>
                        <a:pt x="0" y="1099"/>
                      </a:lnTo>
                      <a:lnTo>
                        <a:pt x="3" y="1016"/>
                      </a:lnTo>
                      <a:lnTo>
                        <a:pt x="12" y="936"/>
                      </a:lnTo>
                      <a:lnTo>
                        <a:pt x="27" y="858"/>
                      </a:lnTo>
                      <a:lnTo>
                        <a:pt x="47" y="781"/>
                      </a:lnTo>
                      <a:lnTo>
                        <a:pt x="72" y="707"/>
                      </a:lnTo>
                      <a:lnTo>
                        <a:pt x="102" y="635"/>
                      </a:lnTo>
                      <a:lnTo>
                        <a:pt x="137" y="566"/>
                      </a:lnTo>
                      <a:lnTo>
                        <a:pt x="177" y="500"/>
                      </a:lnTo>
                      <a:lnTo>
                        <a:pt x="221" y="437"/>
                      </a:lnTo>
                      <a:lnTo>
                        <a:pt x="270" y="378"/>
                      </a:lnTo>
                      <a:lnTo>
                        <a:pt x="322" y="322"/>
                      </a:lnTo>
                      <a:lnTo>
                        <a:pt x="378" y="270"/>
                      </a:lnTo>
                      <a:lnTo>
                        <a:pt x="437" y="221"/>
                      </a:lnTo>
                      <a:lnTo>
                        <a:pt x="501" y="177"/>
                      </a:lnTo>
                      <a:lnTo>
                        <a:pt x="567" y="137"/>
                      </a:lnTo>
                      <a:lnTo>
                        <a:pt x="636" y="102"/>
                      </a:lnTo>
                      <a:lnTo>
                        <a:pt x="707" y="72"/>
                      </a:lnTo>
                      <a:lnTo>
                        <a:pt x="782" y="46"/>
                      </a:lnTo>
                      <a:lnTo>
                        <a:pt x="858" y="27"/>
                      </a:lnTo>
                      <a:lnTo>
                        <a:pt x="937" y="12"/>
                      </a:lnTo>
                      <a:lnTo>
                        <a:pt x="1017" y="3"/>
                      </a:lnTo>
                      <a:lnTo>
                        <a:pt x="109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 sz="1800"/>
                </a:p>
              </p:txBody>
            </p:sp>
            <p:sp>
              <p:nvSpPr>
                <p:cNvPr id="68" name="Freeform 7"/>
                <p:cNvSpPr>
                  <a:spLocks/>
                </p:cNvSpPr>
                <p:nvPr/>
              </p:nvSpPr>
              <p:spPr bwMode="auto">
                <a:xfrm>
                  <a:off x="14302" y="2714"/>
                  <a:ext cx="324" cy="324"/>
                </a:xfrm>
                <a:custGeom>
                  <a:avLst/>
                  <a:gdLst>
                    <a:gd name="T0" fmla="*/ 599 w 649"/>
                    <a:gd name="T1" fmla="*/ 0 h 649"/>
                    <a:gd name="T2" fmla="*/ 615 w 649"/>
                    <a:gd name="T3" fmla="*/ 2 h 649"/>
                    <a:gd name="T4" fmla="*/ 628 w 649"/>
                    <a:gd name="T5" fmla="*/ 10 h 649"/>
                    <a:gd name="T6" fmla="*/ 639 w 649"/>
                    <a:gd name="T7" fmla="*/ 21 h 649"/>
                    <a:gd name="T8" fmla="*/ 646 w 649"/>
                    <a:gd name="T9" fmla="*/ 34 h 649"/>
                    <a:gd name="T10" fmla="*/ 649 w 649"/>
                    <a:gd name="T11" fmla="*/ 49 h 649"/>
                    <a:gd name="T12" fmla="*/ 646 w 649"/>
                    <a:gd name="T13" fmla="*/ 66 h 649"/>
                    <a:gd name="T14" fmla="*/ 639 w 649"/>
                    <a:gd name="T15" fmla="*/ 80 h 649"/>
                    <a:gd name="T16" fmla="*/ 628 w 649"/>
                    <a:gd name="T17" fmla="*/ 90 h 649"/>
                    <a:gd name="T18" fmla="*/ 615 w 649"/>
                    <a:gd name="T19" fmla="*/ 97 h 649"/>
                    <a:gd name="T20" fmla="*/ 599 w 649"/>
                    <a:gd name="T21" fmla="*/ 100 h 649"/>
                    <a:gd name="T22" fmla="*/ 544 w 649"/>
                    <a:gd name="T23" fmla="*/ 104 h 649"/>
                    <a:gd name="T24" fmla="*/ 492 w 649"/>
                    <a:gd name="T25" fmla="*/ 112 h 649"/>
                    <a:gd name="T26" fmla="*/ 441 w 649"/>
                    <a:gd name="T27" fmla="*/ 126 h 649"/>
                    <a:gd name="T28" fmla="*/ 393 w 649"/>
                    <a:gd name="T29" fmla="*/ 144 h 649"/>
                    <a:gd name="T30" fmla="*/ 347 w 649"/>
                    <a:gd name="T31" fmla="*/ 168 h 649"/>
                    <a:gd name="T32" fmla="*/ 304 w 649"/>
                    <a:gd name="T33" fmla="*/ 196 h 649"/>
                    <a:gd name="T34" fmla="*/ 264 w 649"/>
                    <a:gd name="T35" fmla="*/ 229 h 649"/>
                    <a:gd name="T36" fmla="*/ 229 w 649"/>
                    <a:gd name="T37" fmla="*/ 265 h 649"/>
                    <a:gd name="T38" fmla="*/ 196 w 649"/>
                    <a:gd name="T39" fmla="*/ 305 h 649"/>
                    <a:gd name="T40" fmla="*/ 168 w 649"/>
                    <a:gd name="T41" fmla="*/ 348 h 649"/>
                    <a:gd name="T42" fmla="*/ 144 w 649"/>
                    <a:gd name="T43" fmla="*/ 394 h 649"/>
                    <a:gd name="T44" fmla="*/ 125 w 649"/>
                    <a:gd name="T45" fmla="*/ 442 h 649"/>
                    <a:gd name="T46" fmla="*/ 111 w 649"/>
                    <a:gd name="T47" fmla="*/ 493 h 649"/>
                    <a:gd name="T48" fmla="*/ 103 w 649"/>
                    <a:gd name="T49" fmla="*/ 545 h 649"/>
                    <a:gd name="T50" fmla="*/ 100 w 649"/>
                    <a:gd name="T51" fmla="*/ 600 h 649"/>
                    <a:gd name="T52" fmla="*/ 97 w 649"/>
                    <a:gd name="T53" fmla="*/ 615 h 649"/>
                    <a:gd name="T54" fmla="*/ 90 w 649"/>
                    <a:gd name="T55" fmla="*/ 628 h 649"/>
                    <a:gd name="T56" fmla="*/ 79 w 649"/>
                    <a:gd name="T57" fmla="*/ 640 h 649"/>
                    <a:gd name="T58" fmla="*/ 65 w 649"/>
                    <a:gd name="T59" fmla="*/ 647 h 649"/>
                    <a:gd name="T60" fmla="*/ 50 w 649"/>
                    <a:gd name="T61" fmla="*/ 649 h 649"/>
                    <a:gd name="T62" fmla="*/ 33 w 649"/>
                    <a:gd name="T63" fmla="*/ 647 h 649"/>
                    <a:gd name="T64" fmla="*/ 20 w 649"/>
                    <a:gd name="T65" fmla="*/ 640 h 649"/>
                    <a:gd name="T66" fmla="*/ 9 w 649"/>
                    <a:gd name="T67" fmla="*/ 628 h 649"/>
                    <a:gd name="T68" fmla="*/ 2 w 649"/>
                    <a:gd name="T69" fmla="*/ 615 h 649"/>
                    <a:gd name="T70" fmla="*/ 0 w 649"/>
                    <a:gd name="T71" fmla="*/ 600 h 649"/>
                    <a:gd name="T72" fmla="*/ 3 w 649"/>
                    <a:gd name="T73" fmla="*/ 539 h 649"/>
                    <a:gd name="T74" fmla="*/ 12 w 649"/>
                    <a:gd name="T75" fmla="*/ 478 h 649"/>
                    <a:gd name="T76" fmla="*/ 26 w 649"/>
                    <a:gd name="T77" fmla="*/ 421 h 649"/>
                    <a:gd name="T78" fmla="*/ 47 w 649"/>
                    <a:gd name="T79" fmla="*/ 366 h 649"/>
                    <a:gd name="T80" fmla="*/ 72 w 649"/>
                    <a:gd name="T81" fmla="*/ 314 h 649"/>
                    <a:gd name="T82" fmla="*/ 102 w 649"/>
                    <a:gd name="T83" fmla="*/ 265 h 649"/>
                    <a:gd name="T84" fmla="*/ 137 w 649"/>
                    <a:gd name="T85" fmla="*/ 218 h 649"/>
                    <a:gd name="T86" fmla="*/ 175 w 649"/>
                    <a:gd name="T87" fmla="*/ 176 h 649"/>
                    <a:gd name="T88" fmla="*/ 218 w 649"/>
                    <a:gd name="T89" fmla="*/ 137 h 649"/>
                    <a:gd name="T90" fmla="*/ 264 w 649"/>
                    <a:gd name="T91" fmla="*/ 103 h 649"/>
                    <a:gd name="T92" fmla="*/ 313 w 649"/>
                    <a:gd name="T93" fmla="*/ 73 h 649"/>
                    <a:gd name="T94" fmla="*/ 365 w 649"/>
                    <a:gd name="T95" fmla="*/ 47 h 649"/>
                    <a:gd name="T96" fmla="*/ 421 w 649"/>
                    <a:gd name="T97" fmla="*/ 27 h 649"/>
                    <a:gd name="T98" fmla="*/ 479 w 649"/>
                    <a:gd name="T99" fmla="*/ 13 h 649"/>
                    <a:gd name="T100" fmla="*/ 538 w 649"/>
                    <a:gd name="T101" fmla="*/ 3 h 649"/>
                    <a:gd name="T102" fmla="*/ 599 w 649"/>
                    <a:gd name="T103" fmla="*/ 0 h 6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649" h="649">
                      <a:moveTo>
                        <a:pt x="599" y="0"/>
                      </a:moveTo>
                      <a:lnTo>
                        <a:pt x="615" y="2"/>
                      </a:lnTo>
                      <a:lnTo>
                        <a:pt x="628" y="10"/>
                      </a:lnTo>
                      <a:lnTo>
                        <a:pt x="639" y="21"/>
                      </a:lnTo>
                      <a:lnTo>
                        <a:pt x="646" y="34"/>
                      </a:lnTo>
                      <a:lnTo>
                        <a:pt x="649" y="49"/>
                      </a:lnTo>
                      <a:lnTo>
                        <a:pt x="646" y="66"/>
                      </a:lnTo>
                      <a:lnTo>
                        <a:pt x="639" y="80"/>
                      </a:lnTo>
                      <a:lnTo>
                        <a:pt x="628" y="90"/>
                      </a:lnTo>
                      <a:lnTo>
                        <a:pt x="615" y="97"/>
                      </a:lnTo>
                      <a:lnTo>
                        <a:pt x="599" y="100"/>
                      </a:lnTo>
                      <a:lnTo>
                        <a:pt x="544" y="104"/>
                      </a:lnTo>
                      <a:lnTo>
                        <a:pt x="492" y="112"/>
                      </a:lnTo>
                      <a:lnTo>
                        <a:pt x="441" y="126"/>
                      </a:lnTo>
                      <a:lnTo>
                        <a:pt x="393" y="144"/>
                      </a:lnTo>
                      <a:lnTo>
                        <a:pt x="347" y="168"/>
                      </a:lnTo>
                      <a:lnTo>
                        <a:pt x="304" y="196"/>
                      </a:lnTo>
                      <a:lnTo>
                        <a:pt x="264" y="229"/>
                      </a:lnTo>
                      <a:lnTo>
                        <a:pt x="229" y="265"/>
                      </a:lnTo>
                      <a:lnTo>
                        <a:pt x="196" y="305"/>
                      </a:lnTo>
                      <a:lnTo>
                        <a:pt x="168" y="348"/>
                      </a:lnTo>
                      <a:lnTo>
                        <a:pt x="144" y="394"/>
                      </a:lnTo>
                      <a:lnTo>
                        <a:pt x="125" y="442"/>
                      </a:lnTo>
                      <a:lnTo>
                        <a:pt x="111" y="493"/>
                      </a:lnTo>
                      <a:lnTo>
                        <a:pt x="103" y="545"/>
                      </a:lnTo>
                      <a:lnTo>
                        <a:pt x="100" y="600"/>
                      </a:lnTo>
                      <a:lnTo>
                        <a:pt x="97" y="615"/>
                      </a:lnTo>
                      <a:lnTo>
                        <a:pt x="90" y="628"/>
                      </a:lnTo>
                      <a:lnTo>
                        <a:pt x="79" y="640"/>
                      </a:lnTo>
                      <a:lnTo>
                        <a:pt x="65" y="647"/>
                      </a:lnTo>
                      <a:lnTo>
                        <a:pt x="50" y="649"/>
                      </a:lnTo>
                      <a:lnTo>
                        <a:pt x="33" y="647"/>
                      </a:lnTo>
                      <a:lnTo>
                        <a:pt x="20" y="640"/>
                      </a:lnTo>
                      <a:lnTo>
                        <a:pt x="9" y="628"/>
                      </a:lnTo>
                      <a:lnTo>
                        <a:pt x="2" y="615"/>
                      </a:lnTo>
                      <a:lnTo>
                        <a:pt x="0" y="600"/>
                      </a:lnTo>
                      <a:lnTo>
                        <a:pt x="3" y="539"/>
                      </a:lnTo>
                      <a:lnTo>
                        <a:pt x="12" y="478"/>
                      </a:lnTo>
                      <a:lnTo>
                        <a:pt x="26" y="421"/>
                      </a:lnTo>
                      <a:lnTo>
                        <a:pt x="47" y="366"/>
                      </a:lnTo>
                      <a:lnTo>
                        <a:pt x="72" y="314"/>
                      </a:lnTo>
                      <a:lnTo>
                        <a:pt x="102" y="265"/>
                      </a:lnTo>
                      <a:lnTo>
                        <a:pt x="137" y="218"/>
                      </a:lnTo>
                      <a:lnTo>
                        <a:pt x="175" y="176"/>
                      </a:lnTo>
                      <a:lnTo>
                        <a:pt x="218" y="137"/>
                      </a:lnTo>
                      <a:lnTo>
                        <a:pt x="264" y="103"/>
                      </a:lnTo>
                      <a:lnTo>
                        <a:pt x="313" y="73"/>
                      </a:lnTo>
                      <a:lnTo>
                        <a:pt x="365" y="47"/>
                      </a:lnTo>
                      <a:lnTo>
                        <a:pt x="421" y="27"/>
                      </a:lnTo>
                      <a:lnTo>
                        <a:pt x="479" y="13"/>
                      </a:lnTo>
                      <a:lnTo>
                        <a:pt x="538" y="3"/>
                      </a:lnTo>
                      <a:lnTo>
                        <a:pt x="59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 sz="1800"/>
                </a:p>
              </p:txBody>
            </p:sp>
          </p:grpSp>
        </p:grpSp>
        <p:grpSp>
          <p:nvGrpSpPr>
            <p:cNvPr id="72" name="Gruppo 71"/>
            <p:cNvGrpSpPr/>
            <p:nvPr/>
          </p:nvGrpSpPr>
          <p:grpSpPr>
            <a:xfrm>
              <a:off x="527455" y="7719792"/>
              <a:ext cx="11620334" cy="1524742"/>
              <a:chOff x="61651" y="6864697"/>
              <a:chExt cx="11620334" cy="1524742"/>
            </a:xfrm>
          </p:grpSpPr>
          <p:sp>
            <p:nvSpPr>
              <p:cNvPr id="73" name="Textbox 1"/>
              <p:cNvSpPr/>
              <p:nvPr/>
            </p:nvSpPr>
            <p:spPr>
              <a:xfrm>
                <a:off x="1732757" y="7170825"/>
                <a:ext cx="9949228" cy="982742"/>
              </a:xfrm>
              <a:prstGeom prst="rect">
                <a:avLst/>
              </a:prstGeom>
            </p:spPr>
            <p:txBody>
              <a:bodyPr wrap="square" lIns="241719" tIns="120859" rIns="241719" bIns="120859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it-IT" sz="40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Open Sans Condensed" panose="020B0604020202020204" charset="0"/>
                    <a:cs typeface="Open Sans Condensed" panose="020B0604020202020204" charset="0"/>
                  </a:rPr>
                  <a:t>INTERLOCUTORE UNICO</a:t>
                </a:r>
                <a:endParaRPr lang="en-US" sz="4000" dirty="0">
                  <a:solidFill>
                    <a:schemeClr val="bg1"/>
                  </a:solidFill>
                  <a:latin typeface="Impact" panose="020B0806030902050204" pitchFamily="34" charset="0"/>
                  <a:ea typeface="Open Sans Condensed" panose="020B0604020202020204" charset="0"/>
                  <a:cs typeface="Open Sans Condensed" panose="020B0604020202020204" charset="0"/>
                </a:endParaRPr>
              </a:p>
            </p:txBody>
          </p:sp>
          <p:grpSp>
            <p:nvGrpSpPr>
              <p:cNvPr id="74" name="77 Grupo"/>
              <p:cNvGrpSpPr>
                <a:grpSpLocks noChangeAspect="1"/>
              </p:cNvGrpSpPr>
              <p:nvPr/>
            </p:nvGrpSpPr>
            <p:grpSpPr>
              <a:xfrm>
                <a:off x="61651" y="6864697"/>
                <a:ext cx="1524620" cy="1524742"/>
                <a:chOff x="4061634" y="5468298"/>
                <a:chExt cx="3142942" cy="3143193"/>
              </a:xfrm>
            </p:grpSpPr>
            <p:sp>
              <p:nvSpPr>
                <p:cNvPr id="76" name="4 Elipse"/>
                <p:cNvSpPr/>
                <p:nvPr/>
              </p:nvSpPr>
              <p:spPr>
                <a:xfrm rot="18882981">
                  <a:off x="4061508" y="5468424"/>
                  <a:ext cx="3143193" cy="3142942"/>
                </a:xfrm>
                <a:prstGeom prst="ellipse">
                  <a:avLst/>
                </a:prstGeom>
                <a:solidFill>
                  <a:schemeClr val="bg1"/>
                </a:solidFill>
                <a:ln w="3175" cap="rnd" cmpd="sng">
                  <a:noFill/>
                  <a:bevel/>
                </a:ln>
                <a:effectLst>
                  <a:outerShdw blurRad="63500" sx="102000" sy="102000" algn="ctr" rotWithShape="0">
                    <a:prstClr val="black">
                      <a:alpha val="25000"/>
                    </a:prstClr>
                  </a:outerShdw>
                </a:effectLst>
                <a:scene3d>
                  <a:camera prst="orthographicFront"/>
                  <a:lightRig rig="twoPt" dir="t">
                    <a:rot lat="0" lon="0" rev="0"/>
                  </a:lightRig>
                </a:scene3d>
                <a:sp3d prstMaterial="flat">
                  <a:bevelT w="0" h="25400" prst="coolSlant"/>
                  <a:contourClr>
                    <a:srgbClr val="BEC7CC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749" tIns="91378" rIns="182749" bIns="91378" rtlCol="0" anchor="ctr"/>
                <a:lstStyle/>
                <a:p>
                  <a:pPr algn="ctr"/>
                  <a:endParaRPr lang="es-MX" sz="1800"/>
                </a:p>
              </p:txBody>
            </p:sp>
            <p:sp>
              <p:nvSpPr>
                <p:cNvPr id="77" name="5 Elipse"/>
                <p:cNvSpPr/>
                <p:nvPr/>
              </p:nvSpPr>
              <p:spPr>
                <a:xfrm>
                  <a:off x="4515525" y="5922406"/>
                  <a:ext cx="2235157" cy="2234980"/>
                </a:xfrm>
                <a:prstGeom prst="ellipse">
                  <a:avLst/>
                </a:prstGeom>
                <a:solidFill>
                  <a:schemeClr val="accent3"/>
                </a:solidFill>
                <a:ln w="19050"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5400000"/>
                  </a:lightRig>
                </a:scene3d>
                <a:sp3d extrusionH="69850" prstMaterial="flat">
                  <a:bevelT w="38100" h="95250"/>
                  <a:bevelB w="0" h="0"/>
                  <a:extrusionClr>
                    <a:schemeClr val="bg1"/>
                  </a:extrusionClr>
                  <a:contourClr>
                    <a:schemeClr val="tx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91378" rIns="0" bIns="91378" rtlCol="0" anchor="ctr"/>
                <a:lstStyle/>
                <a:p>
                  <a:pPr algn="ctr"/>
                  <a:endParaRPr lang="es-MX" sz="11501" b="1" dirty="0">
                    <a:solidFill>
                      <a:schemeClr val="accent1"/>
                    </a:solidFill>
                    <a:latin typeface="Oswald" panose="020B0604020202020204" charset="0"/>
                  </a:endParaRPr>
                </a:p>
              </p:txBody>
            </p:sp>
            <p:sp>
              <p:nvSpPr>
                <p:cNvPr id="78" name="5 Elipse"/>
                <p:cNvSpPr>
                  <a:spLocks noChangeAspect="1"/>
                </p:cNvSpPr>
                <p:nvPr/>
              </p:nvSpPr>
              <p:spPr>
                <a:xfrm>
                  <a:off x="4515525" y="5922406"/>
                  <a:ext cx="2235600" cy="2235600"/>
                </a:xfrm>
                <a:prstGeom prst="chord">
                  <a:avLst>
                    <a:gd name="adj1" fmla="val 5384269"/>
                    <a:gd name="adj2" fmla="val 16200000"/>
                  </a:avLst>
                </a:prstGeom>
                <a:solidFill>
                  <a:schemeClr val="tx1">
                    <a:alpha val="25000"/>
                  </a:schemeClr>
                </a:solidFill>
                <a:ln w="19050"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soft" dir="t">
                    <a:rot lat="0" lon="0" rev="21594000"/>
                  </a:lightRig>
                </a:scene3d>
                <a:sp3d extrusionH="69850" prstMaterial="flat">
                  <a:bevelT w="38100" h="95250"/>
                  <a:bevelB w="0" h="0"/>
                  <a:extrusionClr>
                    <a:schemeClr val="bg1"/>
                  </a:extrusionClr>
                  <a:contourClr>
                    <a:schemeClr val="tx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91378" rIns="0" bIns="91378" rtlCol="0" anchor="ctr"/>
                <a:lstStyle/>
                <a:p>
                  <a:pPr algn="ctr"/>
                  <a:endParaRPr lang="es-MX" sz="11501" b="1" dirty="0">
                    <a:solidFill>
                      <a:schemeClr val="accent1"/>
                    </a:solidFill>
                    <a:latin typeface="Oswald" panose="020B0604020202020204" charset="0"/>
                  </a:endParaRPr>
                </a:p>
              </p:txBody>
            </p:sp>
          </p:grpSp>
          <p:sp>
            <p:nvSpPr>
              <p:cNvPr id="75" name="Freeform 992"/>
              <p:cNvSpPr>
                <a:spLocks noChangeAspect="1" noEditPoints="1"/>
              </p:cNvSpPr>
              <p:nvPr/>
            </p:nvSpPr>
            <p:spPr bwMode="auto">
              <a:xfrm>
                <a:off x="473379" y="7230391"/>
                <a:ext cx="693190" cy="720000"/>
              </a:xfrm>
              <a:custGeom>
                <a:avLst/>
                <a:gdLst>
                  <a:gd name="T0" fmla="*/ 703 w 2534"/>
                  <a:gd name="T1" fmla="*/ 889 h 2632"/>
                  <a:gd name="T2" fmla="*/ 662 w 2534"/>
                  <a:gd name="T3" fmla="*/ 780 h 2632"/>
                  <a:gd name="T4" fmla="*/ 595 w 2534"/>
                  <a:gd name="T5" fmla="*/ 902 h 2632"/>
                  <a:gd name="T6" fmla="*/ 662 w 2534"/>
                  <a:gd name="T7" fmla="*/ 1177 h 2632"/>
                  <a:gd name="T8" fmla="*/ 1872 w 2534"/>
                  <a:gd name="T9" fmla="*/ 1177 h 2632"/>
                  <a:gd name="T10" fmla="*/ 1933 w 2534"/>
                  <a:gd name="T11" fmla="*/ 854 h 2632"/>
                  <a:gd name="T12" fmla="*/ 1843 w 2534"/>
                  <a:gd name="T13" fmla="*/ 851 h 2632"/>
                  <a:gd name="T14" fmla="*/ 1791 w 2534"/>
                  <a:gd name="T15" fmla="*/ 1229 h 2632"/>
                  <a:gd name="T16" fmla="*/ 1628 w 2534"/>
                  <a:gd name="T17" fmla="*/ 1386 h 2632"/>
                  <a:gd name="T18" fmla="*/ 1747 w 2534"/>
                  <a:gd name="T19" fmla="*/ 908 h 2632"/>
                  <a:gd name="T20" fmla="*/ 1755 w 2534"/>
                  <a:gd name="T21" fmla="*/ 722 h 2632"/>
                  <a:gd name="T22" fmla="*/ 1494 w 2534"/>
                  <a:gd name="T23" fmla="*/ 384 h 2632"/>
                  <a:gd name="T24" fmla="*/ 1039 w 2534"/>
                  <a:gd name="T25" fmla="*/ 528 h 2632"/>
                  <a:gd name="T26" fmla="*/ 806 w 2534"/>
                  <a:gd name="T27" fmla="*/ 595 h 2632"/>
                  <a:gd name="T28" fmla="*/ 772 w 2534"/>
                  <a:gd name="T29" fmla="*/ 720 h 2632"/>
                  <a:gd name="T30" fmla="*/ 780 w 2534"/>
                  <a:gd name="T31" fmla="*/ 949 h 2632"/>
                  <a:gd name="T32" fmla="*/ 920 w 2534"/>
                  <a:gd name="T33" fmla="*/ 1421 h 2632"/>
                  <a:gd name="T34" fmla="*/ 1083 w 2534"/>
                  <a:gd name="T35" fmla="*/ 1559 h 2632"/>
                  <a:gd name="T36" fmla="*/ 1202 w 2534"/>
                  <a:gd name="T37" fmla="*/ 1553 h 2632"/>
                  <a:gd name="T38" fmla="*/ 1304 w 2534"/>
                  <a:gd name="T39" fmla="*/ 1517 h 2632"/>
                  <a:gd name="T40" fmla="*/ 1405 w 2534"/>
                  <a:gd name="T41" fmla="*/ 1578 h 2632"/>
                  <a:gd name="T42" fmla="*/ 672 w 2534"/>
                  <a:gd name="T43" fmla="*/ 2304 h 2632"/>
                  <a:gd name="T44" fmla="*/ 778 w 2534"/>
                  <a:gd name="T45" fmla="*/ 2400 h 2632"/>
                  <a:gd name="T46" fmla="*/ 1380 w 2534"/>
                  <a:gd name="T47" fmla="*/ 2573 h 2632"/>
                  <a:gd name="T48" fmla="*/ 1620 w 2534"/>
                  <a:gd name="T49" fmla="*/ 1983 h 2632"/>
                  <a:gd name="T50" fmla="*/ 1549 w 2534"/>
                  <a:gd name="T51" fmla="*/ 1672 h 2632"/>
                  <a:gd name="T52" fmla="*/ 1221 w 2534"/>
                  <a:gd name="T53" fmla="*/ 1797 h 2632"/>
                  <a:gd name="T54" fmla="*/ 981 w 2534"/>
                  <a:gd name="T55" fmla="*/ 1672 h 2632"/>
                  <a:gd name="T56" fmla="*/ 933 w 2534"/>
                  <a:gd name="T57" fmla="*/ 2051 h 2632"/>
                  <a:gd name="T58" fmla="*/ 1154 w 2534"/>
                  <a:gd name="T59" fmla="*/ 2573 h 2632"/>
                  <a:gd name="T60" fmla="*/ 1185 w 2534"/>
                  <a:gd name="T61" fmla="*/ 2375 h 2632"/>
                  <a:gd name="T62" fmla="*/ 1158 w 2534"/>
                  <a:gd name="T63" fmla="*/ 2202 h 2632"/>
                  <a:gd name="T64" fmla="*/ 1077 w 2534"/>
                  <a:gd name="T65" fmla="*/ 2189 h 2632"/>
                  <a:gd name="T66" fmla="*/ 1083 w 2534"/>
                  <a:gd name="T67" fmla="*/ 2166 h 2632"/>
                  <a:gd name="T68" fmla="*/ 1482 w 2534"/>
                  <a:gd name="T69" fmla="*/ 2214 h 2632"/>
                  <a:gd name="T70" fmla="*/ 1386 w 2534"/>
                  <a:gd name="T71" fmla="*/ 2174 h 2632"/>
                  <a:gd name="T72" fmla="*/ 1344 w 2534"/>
                  <a:gd name="T73" fmla="*/ 2316 h 2632"/>
                  <a:gd name="T74" fmla="*/ 1356 w 2534"/>
                  <a:gd name="T75" fmla="*/ 2490 h 2632"/>
                  <a:gd name="T76" fmla="*/ 1329 w 2534"/>
                  <a:gd name="T77" fmla="*/ 2632 h 2632"/>
                  <a:gd name="T78" fmla="*/ 1329 w 2534"/>
                  <a:gd name="T79" fmla="*/ 2632 h 2632"/>
                  <a:gd name="T80" fmla="*/ 1787 w 2534"/>
                  <a:gd name="T81" fmla="*/ 1901 h 2632"/>
                  <a:gd name="T82" fmla="*/ 2452 w 2534"/>
                  <a:gd name="T83" fmla="*/ 2629 h 2632"/>
                  <a:gd name="T84" fmla="*/ 870 w 2534"/>
                  <a:gd name="T85" fmla="*/ 2630 h 2632"/>
                  <a:gd name="T86" fmla="*/ 4 w 2534"/>
                  <a:gd name="T87" fmla="*/ 2300 h 2632"/>
                  <a:gd name="T88" fmla="*/ 211 w 2534"/>
                  <a:gd name="T89" fmla="*/ 2030 h 2632"/>
                  <a:gd name="T90" fmla="*/ 574 w 2534"/>
                  <a:gd name="T91" fmla="*/ 1893 h 2632"/>
                  <a:gd name="T92" fmla="*/ 889 w 2534"/>
                  <a:gd name="T93" fmla="*/ 1678 h 2632"/>
                  <a:gd name="T94" fmla="*/ 806 w 2534"/>
                  <a:gd name="T95" fmla="*/ 1475 h 2632"/>
                  <a:gd name="T96" fmla="*/ 566 w 2534"/>
                  <a:gd name="T97" fmla="*/ 1167 h 2632"/>
                  <a:gd name="T98" fmla="*/ 530 w 2534"/>
                  <a:gd name="T99" fmla="*/ 833 h 2632"/>
                  <a:gd name="T100" fmla="*/ 605 w 2534"/>
                  <a:gd name="T101" fmla="*/ 636 h 2632"/>
                  <a:gd name="T102" fmla="*/ 751 w 2534"/>
                  <a:gd name="T103" fmla="*/ 238 h 2632"/>
                  <a:gd name="T104" fmla="*/ 1215 w 2534"/>
                  <a:gd name="T105" fmla="*/ 4 h 2632"/>
                  <a:gd name="T106" fmla="*/ 1720 w 2534"/>
                  <a:gd name="T107" fmla="*/ 163 h 2632"/>
                  <a:gd name="T108" fmla="*/ 1933 w 2534"/>
                  <a:gd name="T109" fmla="*/ 687 h 2632"/>
                  <a:gd name="T110" fmla="*/ 2008 w 2534"/>
                  <a:gd name="T111" fmla="*/ 1052 h 2632"/>
                  <a:gd name="T112" fmla="*/ 1837 w 2534"/>
                  <a:gd name="T113" fmla="*/ 1290 h 2632"/>
                  <a:gd name="T114" fmla="*/ 1626 w 2534"/>
                  <a:gd name="T115" fmla="*/ 1580 h 2632"/>
                  <a:gd name="T116" fmla="*/ 1816 w 2534"/>
                  <a:gd name="T117" fmla="*/ 1837 h 2632"/>
                  <a:gd name="T118" fmla="*/ 2373 w 2534"/>
                  <a:gd name="T119" fmla="*/ 2062 h 2632"/>
                  <a:gd name="T120" fmla="*/ 2534 w 2534"/>
                  <a:gd name="T121" fmla="*/ 2377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534" h="2632">
                    <a:moveTo>
                      <a:pt x="726" y="1227"/>
                    </a:moveTo>
                    <a:lnTo>
                      <a:pt x="710" y="1127"/>
                    </a:lnTo>
                    <a:lnTo>
                      <a:pt x="703" y="1023"/>
                    </a:lnTo>
                    <a:lnTo>
                      <a:pt x="701" y="904"/>
                    </a:lnTo>
                    <a:lnTo>
                      <a:pt x="703" y="889"/>
                    </a:lnTo>
                    <a:lnTo>
                      <a:pt x="701" y="874"/>
                    </a:lnTo>
                    <a:lnTo>
                      <a:pt x="699" y="828"/>
                    </a:lnTo>
                    <a:lnTo>
                      <a:pt x="687" y="799"/>
                    </a:lnTo>
                    <a:lnTo>
                      <a:pt x="676" y="781"/>
                    </a:lnTo>
                    <a:lnTo>
                      <a:pt x="662" y="780"/>
                    </a:lnTo>
                    <a:lnTo>
                      <a:pt x="645" y="787"/>
                    </a:lnTo>
                    <a:lnTo>
                      <a:pt x="628" y="805"/>
                    </a:lnTo>
                    <a:lnTo>
                      <a:pt x="614" y="835"/>
                    </a:lnTo>
                    <a:lnTo>
                      <a:pt x="597" y="868"/>
                    </a:lnTo>
                    <a:lnTo>
                      <a:pt x="595" y="902"/>
                    </a:lnTo>
                    <a:lnTo>
                      <a:pt x="593" y="941"/>
                    </a:lnTo>
                    <a:lnTo>
                      <a:pt x="597" y="1012"/>
                    </a:lnTo>
                    <a:lnTo>
                      <a:pt x="611" y="1077"/>
                    </a:lnTo>
                    <a:lnTo>
                      <a:pt x="632" y="1131"/>
                    </a:lnTo>
                    <a:lnTo>
                      <a:pt x="662" y="1177"/>
                    </a:lnTo>
                    <a:lnTo>
                      <a:pt x="703" y="1210"/>
                    </a:lnTo>
                    <a:lnTo>
                      <a:pt x="726" y="1227"/>
                    </a:lnTo>
                    <a:close/>
                    <a:moveTo>
                      <a:pt x="1791" y="1229"/>
                    </a:moveTo>
                    <a:lnTo>
                      <a:pt x="1832" y="1208"/>
                    </a:lnTo>
                    <a:lnTo>
                      <a:pt x="1872" y="1177"/>
                    </a:lnTo>
                    <a:lnTo>
                      <a:pt x="1899" y="1133"/>
                    </a:lnTo>
                    <a:lnTo>
                      <a:pt x="1926" y="1064"/>
                    </a:lnTo>
                    <a:lnTo>
                      <a:pt x="1941" y="987"/>
                    </a:lnTo>
                    <a:lnTo>
                      <a:pt x="1941" y="906"/>
                    </a:lnTo>
                    <a:lnTo>
                      <a:pt x="1933" y="854"/>
                    </a:lnTo>
                    <a:lnTo>
                      <a:pt x="1918" y="816"/>
                    </a:lnTo>
                    <a:lnTo>
                      <a:pt x="1897" y="795"/>
                    </a:lnTo>
                    <a:lnTo>
                      <a:pt x="1874" y="791"/>
                    </a:lnTo>
                    <a:lnTo>
                      <a:pt x="1859" y="810"/>
                    </a:lnTo>
                    <a:lnTo>
                      <a:pt x="1843" y="851"/>
                    </a:lnTo>
                    <a:lnTo>
                      <a:pt x="1841" y="914"/>
                    </a:lnTo>
                    <a:lnTo>
                      <a:pt x="1841" y="947"/>
                    </a:lnTo>
                    <a:lnTo>
                      <a:pt x="1837" y="981"/>
                    </a:lnTo>
                    <a:lnTo>
                      <a:pt x="1822" y="1110"/>
                    </a:lnTo>
                    <a:lnTo>
                      <a:pt x="1791" y="1229"/>
                    </a:lnTo>
                    <a:close/>
                    <a:moveTo>
                      <a:pt x="1405" y="1578"/>
                    </a:moveTo>
                    <a:lnTo>
                      <a:pt x="1452" y="1559"/>
                    </a:lnTo>
                    <a:lnTo>
                      <a:pt x="1517" y="1511"/>
                    </a:lnTo>
                    <a:lnTo>
                      <a:pt x="1569" y="1465"/>
                    </a:lnTo>
                    <a:lnTo>
                      <a:pt x="1628" y="1386"/>
                    </a:lnTo>
                    <a:lnTo>
                      <a:pt x="1670" y="1294"/>
                    </a:lnTo>
                    <a:lnTo>
                      <a:pt x="1703" y="1198"/>
                    </a:lnTo>
                    <a:lnTo>
                      <a:pt x="1726" y="1098"/>
                    </a:lnTo>
                    <a:lnTo>
                      <a:pt x="1739" y="1000"/>
                    </a:lnTo>
                    <a:lnTo>
                      <a:pt x="1747" y="908"/>
                    </a:lnTo>
                    <a:lnTo>
                      <a:pt x="1753" y="831"/>
                    </a:lnTo>
                    <a:lnTo>
                      <a:pt x="1753" y="768"/>
                    </a:lnTo>
                    <a:lnTo>
                      <a:pt x="1757" y="757"/>
                    </a:lnTo>
                    <a:lnTo>
                      <a:pt x="1755" y="743"/>
                    </a:lnTo>
                    <a:lnTo>
                      <a:pt x="1755" y="722"/>
                    </a:lnTo>
                    <a:lnTo>
                      <a:pt x="1734" y="655"/>
                    </a:lnTo>
                    <a:lnTo>
                      <a:pt x="1703" y="588"/>
                    </a:lnTo>
                    <a:lnTo>
                      <a:pt x="1657" y="528"/>
                    </a:lnTo>
                    <a:lnTo>
                      <a:pt x="1584" y="449"/>
                    </a:lnTo>
                    <a:lnTo>
                      <a:pt x="1494" y="384"/>
                    </a:lnTo>
                    <a:lnTo>
                      <a:pt x="1409" y="444"/>
                    </a:lnTo>
                    <a:lnTo>
                      <a:pt x="1317" y="480"/>
                    </a:lnTo>
                    <a:lnTo>
                      <a:pt x="1221" y="505"/>
                    </a:lnTo>
                    <a:lnTo>
                      <a:pt x="1127" y="518"/>
                    </a:lnTo>
                    <a:lnTo>
                      <a:pt x="1039" y="528"/>
                    </a:lnTo>
                    <a:lnTo>
                      <a:pt x="977" y="532"/>
                    </a:lnTo>
                    <a:lnTo>
                      <a:pt x="927" y="540"/>
                    </a:lnTo>
                    <a:lnTo>
                      <a:pt x="876" y="553"/>
                    </a:lnTo>
                    <a:lnTo>
                      <a:pt x="839" y="572"/>
                    </a:lnTo>
                    <a:lnTo>
                      <a:pt x="806" y="595"/>
                    </a:lnTo>
                    <a:lnTo>
                      <a:pt x="781" y="632"/>
                    </a:lnTo>
                    <a:lnTo>
                      <a:pt x="772" y="672"/>
                    </a:lnTo>
                    <a:lnTo>
                      <a:pt x="774" y="680"/>
                    </a:lnTo>
                    <a:lnTo>
                      <a:pt x="772" y="707"/>
                    </a:lnTo>
                    <a:lnTo>
                      <a:pt x="772" y="720"/>
                    </a:lnTo>
                    <a:lnTo>
                      <a:pt x="772" y="720"/>
                    </a:lnTo>
                    <a:lnTo>
                      <a:pt x="770" y="745"/>
                    </a:lnTo>
                    <a:lnTo>
                      <a:pt x="772" y="795"/>
                    </a:lnTo>
                    <a:lnTo>
                      <a:pt x="776" y="864"/>
                    </a:lnTo>
                    <a:lnTo>
                      <a:pt x="780" y="949"/>
                    </a:lnTo>
                    <a:lnTo>
                      <a:pt x="791" y="1041"/>
                    </a:lnTo>
                    <a:lnTo>
                      <a:pt x="806" y="1137"/>
                    </a:lnTo>
                    <a:lnTo>
                      <a:pt x="833" y="1238"/>
                    </a:lnTo>
                    <a:lnTo>
                      <a:pt x="870" y="1331"/>
                    </a:lnTo>
                    <a:lnTo>
                      <a:pt x="920" y="1421"/>
                    </a:lnTo>
                    <a:lnTo>
                      <a:pt x="937" y="1442"/>
                    </a:lnTo>
                    <a:lnTo>
                      <a:pt x="958" y="1463"/>
                    </a:lnTo>
                    <a:lnTo>
                      <a:pt x="993" y="1500"/>
                    </a:lnTo>
                    <a:lnTo>
                      <a:pt x="1035" y="1532"/>
                    </a:lnTo>
                    <a:lnTo>
                      <a:pt x="1083" y="1559"/>
                    </a:lnTo>
                    <a:lnTo>
                      <a:pt x="1135" y="1580"/>
                    </a:lnTo>
                    <a:lnTo>
                      <a:pt x="1152" y="1586"/>
                    </a:lnTo>
                    <a:lnTo>
                      <a:pt x="1169" y="1588"/>
                    </a:lnTo>
                    <a:lnTo>
                      <a:pt x="1187" y="1576"/>
                    </a:lnTo>
                    <a:lnTo>
                      <a:pt x="1202" y="1553"/>
                    </a:lnTo>
                    <a:lnTo>
                      <a:pt x="1215" y="1526"/>
                    </a:lnTo>
                    <a:lnTo>
                      <a:pt x="1236" y="1503"/>
                    </a:lnTo>
                    <a:lnTo>
                      <a:pt x="1261" y="1498"/>
                    </a:lnTo>
                    <a:lnTo>
                      <a:pt x="1286" y="1501"/>
                    </a:lnTo>
                    <a:lnTo>
                      <a:pt x="1304" y="1517"/>
                    </a:lnTo>
                    <a:lnTo>
                      <a:pt x="1319" y="1542"/>
                    </a:lnTo>
                    <a:lnTo>
                      <a:pt x="1331" y="1559"/>
                    </a:lnTo>
                    <a:lnTo>
                      <a:pt x="1344" y="1580"/>
                    </a:lnTo>
                    <a:lnTo>
                      <a:pt x="1357" y="1588"/>
                    </a:lnTo>
                    <a:lnTo>
                      <a:pt x="1405" y="1578"/>
                    </a:lnTo>
                    <a:close/>
                    <a:moveTo>
                      <a:pt x="860" y="2630"/>
                    </a:moveTo>
                    <a:lnTo>
                      <a:pt x="860" y="2609"/>
                    </a:lnTo>
                    <a:lnTo>
                      <a:pt x="912" y="2381"/>
                    </a:lnTo>
                    <a:lnTo>
                      <a:pt x="749" y="2329"/>
                    </a:lnTo>
                    <a:lnTo>
                      <a:pt x="672" y="2304"/>
                    </a:lnTo>
                    <a:lnTo>
                      <a:pt x="689" y="2181"/>
                    </a:lnTo>
                    <a:lnTo>
                      <a:pt x="732" y="1924"/>
                    </a:lnTo>
                    <a:lnTo>
                      <a:pt x="670" y="2135"/>
                    </a:lnTo>
                    <a:lnTo>
                      <a:pt x="611" y="2341"/>
                    </a:lnTo>
                    <a:lnTo>
                      <a:pt x="778" y="2400"/>
                    </a:lnTo>
                    <a:lnTo>
                      <a:pt x="854" y="2425"/>
                    </a:lnTo>
                    <a:lnTo>
                      <a:pt x="856" y="2598"/>
                    </a:lnTo>
                    <a:lnTo>
                      <a:pt x="860" y="2630"/>
                    </a:lnTo>
                    <a:close/>
                    <a:moveTo>
                      <a:pt x="1375" y="2582"/>
                    </a:moveTo>
                    <a:lnTo>
                      <a:pt x="1380" y="2573"/>
                    </a:lnTo>
                    <a:lnTo>
                      <a:pt x="1430" y="2508"/>
                    </a:lnTo>
                    <a:lnTo>
                      <a:pt x="1473" y="2427"/>
                    </a:lnTo>
                    <a:lnTo>
                      <a:pt x="1532" y="2287"/>
                    </a:lnTo>
                    <a:lnTo>
                      <a:pt x="1584" y="2133"/>
                    </a:lnTo>
                    <a:lnTo>
                      <a:pt x="1620" y="1983"/>
                    </a:lnTo>
                    <a:lnTo>
                      <a:pt x="1634" y="1914"/>
                    </a:lnTo>
                    <a:lnTo>
                      <a:pt x="1651" y="1849"/>
                    </a:lnTo>
                    <a:lnTo>
                      <a:pt x="1609" y="1795"/>
                    </a:lnTo>
                    <a:lnTo>
                      <a:pt x="1576" y="1738"/>
                    </a:lnTo>
                    <a:lnTo>
                      <a:pt x="1549" y="1672"/>
                    </a:lnTo>
                    <a:lnTo>
                      <a:pt x="1511" y="1709"/>
                    </a:lnTo>
                    <a:lnTo>
                      <a:pt x="1442" y="1759"/>
                    </a:lnTo>
                    <a:lnTo>
                      <a:pt x="1367" y="1789"/>
                    </a:lnTo>
                    <a:lnTo>
                      <a:pt x="1294" y="1801"/>
                    </a:lnTo>
                    <a:lnTo>
                      <a:pt x="1221" y="1797"/>
                    </a:lnTo>
                    <a:lnTo>
                      <a:pt x="1158" y="1784"/>
                    </a:lnTo>
                    <a:lnTo>
                      <a:pt x="1098" y="1763"/>
                    </a:lnTo>
                    <a:lnTo>
                      <a:pt x="1044" y="1732"/>
                    </a:lnTo>
                    <a:lnTo>
                      <a:pt x="1012" y="1705"/>
                    </a:lnTo>
                    <a:lnTo>
                      <a:pt x="981" y="1672"/>
                    </a:lnTo>
                    <a:lnTo>
                      <a:pt x="960" y="1730"/>
                    </a:lnTo>
                    <a:lnTo>
                      <a:pt x="931" y="1782"/>
                    </a:lnTo>
                    <a:lnTo>
                      <a:pt x="885" y="1843"/>
                    </a:lnTo>
                    <a:lnTo>
                      <a:pt x="906" y="1943"/>
                    </a:lnTo>
                    <a:lnTo>
                      <a:pt x="933" y="2051"/>
                    </a:lnTo>
                    <a:lnTo>
                      <a:pt x="964" y="2164"/>
                    </a:lnTo>
                    <a:lnTo>
                      <a:pt x="1004" y="2277"/>
                    </a:lnTo>
                    <a:lnTo>
                      <a:pt x="1046" y="2385"/>
                    </a:lnTo>
                    <a:lnTo>
                      <a:pt x="1092" y="2483"/>
                    </a:lnTo>
                    <a:lnTo>
                      <a:pt x="1154" y="2573"/>
                    </a:lnTo>
                    <a:lnTo>
                      <a:pt x="1160" y="2513"/>
                    </a:lnTo>
                    <a:lnTo>
                      <a:pt x="1175" y="2471"/>
                    </a:lnTo>
                    <a:lnTo>
                      <a:pt x="1192" y="2435"/>
                    </a:lnTo>
                    <a:lnTo>
                      <a:pt x="1200" y="2412"/>
                    </a:lnTo>
                    <a:lnTo>
                      <a:pt x="1185" y="2375"/>
                    </a:lnTo>
                    <a:lnTo>
                      <a:pt x="1179" y="2331"/>
                    </a:lnTo>
                    <a:lnTo>
                      <a:pt x="1188" y="2291"/>
                    </a:lnTo>
                    <a:lnTo>
                      <a:pt x="1204" y="2264"/>
                    </a:lnTo>
                    <a:lnTo>
                      <a:pt x="1179" y="2235"/>
                    </a:lnTo>
                    <a:lnTo>
                      <a:pt x="1158" y="2202"/>
                    </a:lnTo>
                    <a:lnTo>
                      <a:pt x="1131" y="2158"/>
                    </a:lnTo>
                    <a:lnTo>
                      <a:pt x="1119" y="2164"/>
                    </a:lnTo>
                    <a:lnTo>
                      <a:pt x="1104" y="2170"/>
                    </a:lnTo>
                    <a:lnTo>
                      <a:pt x="1091" y="2179"/>
                    </a:lnTo>
                    <a:lnTo>
                      <a:pt x="1077" y="2189"/>
                    </a:lnTo>
                    <a:lnTo>
                      <a:pt x="1066" y="2204"/>
                    </a:lnTo>
                    <a:lnTo>
                      <a:pt x="1052" y="2220"/>
                    </a:lnTo>
                    <a:lnTo>
                      <a:pt x="1052" y="2223"/>
                    </a:lnTo>
                    <a:lnTo>
                      <a:pt x="1048" y="2223"/>
                    </a:lnTo>
                    <a:lnTo>
                      <a:pt x="1083" y="2166"/>
                    </a:lnTo>
                    <a:lnTo>
                      <a:pt x="1162" y="2026"/>
                    </a:lnTo>
                    <a:lnTo>
                      <a:pt x="1250" y="1868"/>
                    </a:lnTo>
                    <a:lnTo>
                      <a:pt x="1258" y="1851"/>
                    </a:lnTo>
                    <a:lnTo>
                      <a:pt x="1486" y="2214"/>
                    </a:lnTo>
                    <a:lnTo>
                      <a:pt x="1482" y="2214"/>
                    </a:lnTo>
                    <a:lnTo>
                      <a:pt x="1476" y="2212"/>
                    </a:lnTo>
                    <a:lnTo>
                      <a:pt x="1452" y="2174"/>
                    </a:lnTo>
                    <a:lnTo>
                      <a:pt x="1423" y="2154"/>
                    </a:lnTo>
                    <a:lnTo>
                      <a:pt x="1396" y="2152"/>
                    </a:lnTo>
                    <a:lnTo>
                      <a:pt x="1386" y="2174"/>
                    </a:lnTo>
                    <a:lnTo>
                      <a:pt x="1379" y="2193"/>
                    </a:lnTo>
                    <a:lnTo>
                      <a:pt x="1348" y="2233"/>
                    </a:lnTo>
                    <a:lnTo>
                      <a:pt x="1325" y="2266"/>
                    </a:lnTo>
                    <a:lnTo>
                      <a:pt x="1336" y="2285"/>
                    </a:lnTo>
                    <a:lnTo>
                      <a:pt x="1344" y="2316"/>
                    </a:lnTo>
                    <a:lnTo>
                      <a:pt x="1344" y="2348"/>
                    </a:lnTo>
                    <a:lnTo>
                      <a:pt x="1340" y="2383"/>
                    </a:lnTo>
                    <a:lnTo>
                      <a:pt x="1329" y="2414"/>
                    </a:lnTo>
                    <a:lnTo>
                      <a:pt x="1344" y="2448"/>
                    </a:lnTo>
                    <a:lnTo>
                      <a:pt x="1356" y="2490"/>
                    </a:lnTo>
                    <a:lnTo>
                      <a:pt x="1369" y="2544"/>
                    </a:lnTo>
                    <a:lnTo>
                      <a:pt x="1373" y="2563"/>
                    </a:lnTo>
                    <a:lnTo>
                      <a:pt x="1375" y="2582"/>
                    </a:lnTo>
                    <a:close/>
                    <a:moveTo>
                      <a:pt x="1329" y="2632"/>
                    </a:moveTo>
                    <a:lnTo>
                      <a:pt x="1329" y="2632"/>
                    </a:lnTo>
                    <a:lnTo>
                      <a:pt x="1269" y="2629"/>
                    </a:lnTo>
                    <a:lnTo>
                      <a:pt x="1208" y="2630"/>
                    </a:lnTo>
                    <a:lnTo>
                      <a:pt x="1208" y="2630"/>
                    </a:lnTo>
                    <a:lnTo>
                      <a:pt x="1269" y="2629"/>
                    </a:lnTo>
                    <a:lnTo>
                      <a:pt x="1329" y="2632"/>
                    </a:lnTo>
                    <a:close/>
                    <a:moveTo>
                      <a:pt x="1678" y="2629"/>
                    </a:moveTo>
                    <a:lnTo>
                      <a:pt x="1684" y="2423"/>
                    </a:lnTo>
                    <a:lnTo>
                      <a:pt x="1784" y="2390"/>
                    </a:lnTo>
                    <a:lnTo>
                      <a:pt x="1928" y="2342"/>
                    </a:lnTo>
                    <a:lnTo>
                      <a:pt x="1787" y="1901"/>
                    </a:lnTo>
                    <a:lnTo>
                      <a:pt x="1864" y="2302"/>
                    </a:lnTo>
                    <a:lnTo>
                      <a:pt x="1763" y="2337"/>
                    </a:lnTo>
                    <a:lnTo>
                      <a:pt x="1628" y="2379"/>
                    </a:lnTo>
                    <a:lnTo>
                      <a:pt x="1678" y="2629"/>
                    </a:lnTo>
                    <a:close/>
                    <a:moveTo>
                      <a:pt x="2452" y="2629"/>
                    </a:moveTo>
                    <a:lnTo>
                      <a:pt x="1880" y="2632"/>
                    </a:lnTo>
                    <a:lnTo>
                      <a:pt x="1553" y="2630"/>
                    </a:lnTo>
                    <a:lnTo>
                      <a:pt x="1404" y="2630"/>
                    </a:lnTo>
                    <a:lnTo>
                      <a:pt x="1269" y="2629"/>
                    </a:lnTo>
                    <a:lnTo>
                      <a:pt x="870" y="2630"/>
                    </a:lnTo>
                    <a:lnTo>
                      <a:pt x="86" y="2630"/>
                    </a:lnTo>
                    <a:lnTo>
                      <a:pt x="40" y="2548"/>
                    </a:lnTo>
                    <a:lnTo>
                      <a:pt x="12" y="2465"/>
                    </a:lnTo>
                    <a:lnTo>
                      <a:pt x="0" y="2381"/>
                    </a:lnTo>
                    <a:lnTo>
                      <a:pt x="4" y="2300"/>
                    </a:lnTo>
                    <a:lnTo>
                      <a:pt x="25" y="2225"/>
                    </a:lnTo>
                    <a:lnTo>
                      <a:pt x="58" y="2166"/>
                    </a:lnTo>
                    <a:lnTo>
                      <a:pt x="98" y="2116"/>
                    </a:lnTo>
                    <a:lnTo>
                      <a:pt x="152" y="2070"/>
                    </a:lnTo>
                    <a:lnTo>
                      <a:pt x="211" y="2030"/>
                    </a:lnTo>
                    <a:lnTo>
                      <a:pt x="278" y="1999"/>
                    </a:lnTo>
                    <a:lnTo>
                      <a:pt x="349" y="1970"/>
                    </a:lnTo>
                    <a:lnTo>
                      <a:pt x="420" y="1941"/>
                    </a:lnTo>
                    <a:lnTo>
                      <a:pt x="501" y="1918"/>
                    </a:lnTo>
                    <a:lnTo>
                      <a:pt x="574" y="1893"/>
                    </a:lnTo>
                    <a:lnTo>
                      <a:pt x="718" y="1839"/>
                    </a:lnTo>
                    <a:lnTo>
                      <a:pt x="781" y="1807"/>
                    </a:lnTo>
                    <a:lnTo>
                      <a:pt x="829" y="1770"/>
                    </a:lnTo>
                    <a:lnTo>
                      <a:pt x="862" y="1728"/>
                    </a:lnTo>
                    <a:lnTo>
                      <a:pt x="889" y="1678"/>
                    </a:lnTo>
                    <a:lnTo>
                      <a:pt x="900" y="1638"/>
                    </a:lnTo>
                    <a:lnTo>
                      <a:pt x="908" y="1592"/>
                    </a:lnTo>
                    <a:lnTo>
                      <a:pt x="899" y="1580"/>
                    </a:lnTo>
                    <a:lnTo>
                      <a:pt x="881" y="1557"/>
                    </a:lnTo>
                    <a:lnTo>
                      <a:pt x="806" y="1475"/>
                    </a:lnTo>
                    <a:lnTo>
                      <a:pt x="747" y="1388"/>
                    </a:lnTo>
                    <a:lnTo>
                      <a:pt x="695" y="1292"/>
                    </a:lnTo>
                    <a:lnTo>
                      <a:pt x="643" y="1263"/>
                    </a:lnTo>
                    <a:lnTo>
                      <a:pt x="595" y="1221"/>
                    </a:lnTo>
                    <a:lnTo>
                      <a:pt x="566" y="1167"/>
                    </a:lnTo>
                    <a:lnTo>
                      <a:pt x="545" y="1114"/>
                    </a:lnTo>
                    <a:lnTo>
                      <a:pt x="526" y="1054"/>
                    </a:lnTo>
                    <a:lnTo>
                      <a:pt x="516" y="960"/>
                    </a:lnTo>
                    <a:lnTo>
                      <a:pt x="522" y="870"/>
                    </a:lnTo>
                    <a:lnTo>
                      <a:pt x="530" y="833"/>
                    </a:lnTo>
                    <a:lnTo>
                      <a:pt x="538" y="801"/>
                    </a:lnTo>
                    <a:lnTo>
                      <a:pt x="563" y="741"/>
                    </a:lnTo>
                    <a:lnTo>
                      <a:pt x="601" y="687"/>
                    </a:lnTo>
                    <a:lnTo>
                      <a:pt x="605" y="657"/>
                    </a:lnTo>
                    <a:lnTo>
                      <a:pt x="605" y="636"/>
                    </a:lnTo>
                    <a:lnTo>
                      <a:pt x="614" y="547"/>
                    </a:lnTo>
                    <a:lnTo>
                      <a:pt x="634" y="468"/>
                    </a:lnTo>
                    <a:lnTo>
                      <a:pt x="660" y="396"/>
                    </a:lnTo>
                    <a:lnTo>
                      <a:pt x="699" y="313"/>
                    </a:lnTo>
                    <a:lnTo>
                      <a:pt x="751" y="238"/>
                    </a:lnTo>
                    <a:lnTo>
                      <a:pt x="810" y="177"/>
                    </a:lnTo>
                    <a:lnTo>
                      <a:pt x="876" y="121"/>
                    </a:lnTo>
                    <a:lnTo>
                      <a:pt x="981" y="63"/>
                    </a:lnTo>
                    <a:lnTo>
                      <a:pt x="1098" y="19"/>
                    </a:lnTo>
                    <a:lnTo>
                      <a:pt x="1215" y="4"/>
                    </a:lnTo>
                    <a:lnTo>
                      <a:pt x="1338" y="0"/>
                    </a:lnTo>
                    <a:lnTo>
                      <a:pt x="1453" y="19"/>
                    </a:lnTo>
                    <a:lnTo>
                      <a:pt x="1551" y="56"/>
                    </a:lnTo>
                    <a:lnTo>
                      <a:pt x="1642" y="104"/>
                    </a:lnTo>
                    <a:lnTo>
                      <a:pt x="1720" y="163"/>
                    </a:lnTo>
                    <a:lnTo>
                      <a:pt x="1793" y="244"/>
                    </a:lnTo>
                    <a:lnTo>
                      <a:pt x="1847" y="334"/>
                    </a:lnTo>
                    <a:lnTo>
                      <a:pt x="1889" y="442"/>
                    </a:lnTo>
                    <a:lnTo>
                      <a:pt x="1912" y="563"/>
                    </a:lnTo>
                    <a:lnTo>
                      <a:pt x="1933" y="687"/>
                    </a:lnTo>
                    <a:lnTo>
                      <a:pt x="1970" y="737"/>
                    </a:lnTo>
                    <a:lnTo>
                      <a:pt x="1995" y="799"/>
                    </a:lnTo>
                    <a:lnTo>
                      <a:pt x="2014" y="864"/>
                    </a:lnTo>
                    <a:lnTo>
                      <a:pt x="2016" y="960"/>
                    </a:lnTo>
                    <a:lnTo>
                      <a:pt x="2008" y="1052"/>
                    </a:lnTo>
                    <a:lnTo>
                      <a:pt x="1981" y="1142"/>
                    </a:lnTo>
                    <a:lnTo>
                      <a:pt x="1937" y="1217"/>
                    </a:lnTo>
                    <a:lnTo>
                      <a:pt x="1933" y="1219"/>
                    </a:lnTo>
                    <a:lnTo>
                      <a:pt x="1893" y="1263"/>
                    </a:lnTo>
                    <a:lnTo>
                      <a:pt x="1837" y="1290"/>
                    </a:lnTo>
                    <a:lnTo>
                      <a:pt x="1780" y="1402"/>
                    </a:lnTo>
                    <a:lnTo>
                      <a:pt x="1711" y="1496"/>
                    </a:lnTo>
                    <a:lnTo>
                      <a:pt x="1628" y="1578"/>
                    </a:lnTo>
                    <a:lnTo>
                      <a:pt x="1628" y="1578"/>
                    </a:lnTo>
                    <a:lnTo>
                      <a:pt x="1626" y="1580"/>
                    </a:lnTo>
                    <a:lnTo>
                      <a:pt x="1636" y="1647"/>
                    </a:lnTo>
                    <a:lnTo>
                      <a:pt x="1659" y="1703"/>
                    </a:lnTo>
                    <a:lnTo>
                      <a:pt x="1697" y="1755"/>
                    </a:lnTo>
                    <a:lnTo>
                      <a:pt x="1749" y="1803"/>
                    </a:lnTo>
                    <a:lnTo>
                      <a:pt x="1816" y="1837"/>
                    </a:lnTo>
                    <a:lnTo>
                      <a:pt x="1958" y="1891"/>
                    </a:lnTo>
                    <a:lnTo>
                      <a:pt x="2104" y="1935"/>
                    </a:lnTo>
                    <a:lnTo>
                      <a:pt x="2243" y="1991"/>
                    </a:lnTo>
                    <a:lnTo>
                      <a:pt x="2314" y="2024"/>
                    </a:lnTo>
                    <a:lnTo>
                      <a:pt x="2373" y="2062"/>
                    </a:lnTo>
                    <a:lnTo>
                      <a:pt x="2431" y="2106"/>
                    </a:lnTo>
                    <a:lnTo>
                      <a:pt x="2477" y="2158"/>
                    </a:lnTo>
                    <a:lnTo>
                      <a:pt x="2509" y="2222"/>
                    </a:lnTo>
                    <a:lnTo>
                      <a:pt x="2531" y="2293"/>
                    </a:lnTo>
                    <a:lnTo>
                      <a:pt x="2534" y="2377"/>
                    </a:lnTo>
                    <a:lnTo>
                      <a:pt x="2527" y="2444"/>
                    </a:lnTo>
                    <a:lnTo>
                      <a:pt x="2509" y="2515"/>
                    </a:lnTo>
                    <a:lnTo>
                      <a:pt x="2479" y="2581"/>
                    </a:lnTo>
                    <a:lnTo>
                      <a:pt x="2452" y="26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8310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22 Rectángulo"/>
          <p:cNvSpPr/>
          <p:nvPr/>
        </p:nvSpPr>
        <p:spPr bwMode="auto">
          <a:xfrm>
            <a:off x="-3561" y="45005"/>
            <a:ext cx="24385587" cy="13744559"/>
          </a:xfrm>
          <a:prstGeom prst="rect">
            <a:avLst/>
          </a:prstGeom>
          <a:solidFill>
            <a:srgbClr val="006663"/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 defTabSz="2417470"/>
            <a:endParaRPr lang="es-SV" sz="2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0" name="Freeform 9"/>
          <p:cNvSpPr>
            <a:spLocks noChangeArrowheads="1"/>
          </p:cNvSpPr>
          <p:nvPr/>
        </p:nvSpPr>
        <p:spPr bwMode="auto">
          <a:xfrm>
            <a:off x="11787749" y="9199054"/>
            <a:ext cx="302502" cy="4536000"/>
          </a:xfrm>
          <a:custGeom>
            <a:avLst/>
            <a:gdLst>
              <a:gd name="T0" fmla="*/ 190 w 191"/>
              <a:gd name="T1" fmla="*/ 0 h 8813"/>
              <a:gd name="T2" fmla="*/ 0 w 191"/>
              <a:gd name="T3" fmla="*/ 0 h 8813"/>
              <a:gd name="T4" fmla="*/ 0 w 191"/>
              <a:gd name="T5" fmla="*/ 8812 h 8813"/>
              <a:gd name="T6" fmla="*/ 190 w 191"/>
              <a:gd name="T7" fmla="*/ 8812 h 8813"/>
              <a:gd name="T8" fmla="*/ 190 w 191"/>
              <a:gd name="T9" fmla="*/ 0 h 8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" h="8813">
                <a:moveTo>
                  <a:pt x="190" y="0"/>
                </a:moveTo>
                <a:lnTo>
                  <a:pt x="0" y="0"/>
                </a:lnTo>
                <a:lnTo>
                  <a:pt x="0" y="8812"/>
                </a:lnTo>
                <a:lnTo>
                  <a:pt x="190" y="8812"/>
                </a:lnTo>
                <a:lnTo>
                  <a:pt x="190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1" name="Freeform 9"/>
          <p:cNvSpPr>
            <a:spLocks noChangeArrowheads="1"/>
          </p:cNvSpPr>
          <p:nvPr/>
        </p:nvSpPr>
        <p:spPr bwMode="auto">
          <a:xfrm>
            <a:off x="11798464" y="-29949"/>
            <a:ext cx="302502" cy="5004000"/>
          </a:xfrm>
          <a:custGeom>
            <a:avLst/>
            <a:gdLst>
              <a:gd name="T0" fmla="*/ 190 w 191"/>
              <a:gd name="T1" fmla="*/ 0 h 8813"/>
              <a:gd name="T2" fmla="*/ 0 w 191"/>
              <a:gd name="T3" fmla="*/ 0 h 8813"/>
              <a:gd name="T4" fmla="*/ 0 w 191"/>
              <a:gd name="T5" fmla="*/ 8812 h 8813"/>
              <a:gd name="T6" fmla="*/ 190 w 191"/>
              <a:gd name="T7" fmla="*/ 8812 h 8813"/>
              <a:gd name="T8" fmla="*/ 190 w 191"/>
              <a:gd name="T9" fmla="*/ 0 h 8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" h="8813">
                <a:moveTo>
                  <a:pt x="190" y="0"/>
                </a:moveTo>
                <a:lnTo>
                  <a:pt x="0" y="0"/>
                </a:lnTo>
                <a:lnTo>
                  <a:pt x="0" y="8812"/>
                </a:lnTo>
                <a:lnTo>
                  <a:pt x="190" y="8812"/>
                </a:lnTo>
                <a:lnTo>
                  <a:pt x="190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2" name="Freeform 9"/>
          <p:cNvSpPr>
            <a:spLocks noChangeArrowheads="1"/>
          </p:cNvSpPr>
          <p:nvPr/>
        </p:nvSpPr>
        <p:spPr bwMode="auto">
          <a:xfrm>
            <a:off x="11798466" y="4981004"/>
            <a:ext cx="302502" cy="4212000"/>
          </a:xfrm>
          <a:custGeom>
            <a:avLst/>
            <a:gdLst>
              <a:gd name="T0" fmla="*/ 190 w 191"/>
              <a:gd name="T1" fmla="*/ 0 h 8813"/>
              <a:gd name="T2" fmla="*/ 0 w 191"/>
              <a:gd name="T3" fmla="*/ 0 h 8813"/>
              <a:gd name="T4" fmla="*/ 0 w 191"/>
              <a:gd name="T5" fmla="*/ 8812 h 8813"/>
              <a:gd name="T6" fmla="*/ 190 w 191"/>
              <a:gd name="T7" fmla="*/ 8812 h 8813"/>
              <a:gd name="T8" fmla="*/ 190 w 191"/>
              <a:gd name="T9" fmla="*/ 0 h 8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" h="8813">
                <a:moveTo>
                  <a:pt x="190" y="0"/>
                </a:moveTo>
                <a:lnTo>
                  <a:pt x="0" y="0"/>
                </a:lnTo>
                <a:lnTo>
                  <a:pt x="0" y="8812"/>
                </a:lnTo>
                <a:lnTo>
                  <a:pt x="190" y="8812"/>
                </a:lnTo>
                <a:lnTo>
                  <a:pt x="190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74" name="Group 119"/>
          <p:cNvGrpSpPr/>
          <p:nvPr/>
        </p:nvGrpSpPr>
        <p:grpSpPr>
          <a:xfrm>
            <a:off x="11341351" y="4363866"/>
            <a:ext cx="1706538" cy="1189783"/>
            <a:chOff x="11341351" y="8141025"/>
            <a:chExt cx="1706538" cy="1189783"/>
          </a:xfrm>
        </p:grpSpPr>
        <p:sp>
          <p:nvSpPr>
            <p:cNvPr id="176" name="Freeform 298"/>
            <p:cNvSpPr>
              <a:spLocks noChangeArrowheads="1"/>
            </p:cNvSpPr>
            <p:nvPr/>
          </p:nvSpPr>
          <p:spPr bwMode="auto">
            <a:xfrm>
              <a:off x="11341351" y="8141025"/>
              <a:ext cx="1189843" cy="1189783"/>
            </a:xfrm>
            <a:custGeom>
              <a:avLst/>
              <a:gdLst>
                <a:gd name="T0" fmla="*/ 785 w 786"/>
                <a:gd name="T1" fmla="*/ 391 h 784"/>
                <a:gd name="T2" fmla="*/ 785 w 786"/>
                <a:gd name="T3" fmla="*/ 391 h 784"/>
                <a:gd name="T4" fmla="*/ 394 w 786"/>
                <a:gd name="T5" fmla="*/ 783 h 784"/>
                <a:gd name="T6" fmla="*/ 0 w 786"/>
                <a:gd name="T7" fmla="*/ 391 h 784"/>
                <a:gd name="T8" fmla="*/ 394 w 786"/>
                <a:gd name="T9" fmla="*/ 0 h 784"/>
                <a:gd name="T10" fmla="*/ 785 w 786"/>
                <a:gd name="T11" fmla="*/ 391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6" h="784">
                  <a:moveTo>
                    <a:pt x="785" y="391"/>
                  </a:moveTo>
                  <a:lnTo>
                    <a:pt x="785" y="391"/>
                  </a:lnTo>
                  <a:cubicBezTo>
                    <a:pt x="785" y="607"/>
                    <a:pt x="610" y="783"/>
                    <a:pt x="394" y="783"/>
                  </a:cubicBezTo>
                  <a:cubicBezTo>
                    <a:pt x="176" y="783"/>
                    <a:pt x="0" y="607"/>
                    <a:pt x="0" y="391"/>
                  </a:cubicBezTo>
                  <a:cubicBezTo>
                    <a:pt x="0" y="176"/>
                    <a:pt x="176" y="0"/>
                    <a:pt x="394" y="0"/>
                  </a:cubicBezTo>
                  <a:cubicBezTo>
                    <a:pt x="610" y="0"/>
                    <a:pt x="785" y="176"/>
                    <a:pt x="785" y="391"/>
                  </a:cubicBezTo>
                </a:path>
              </a:pathLst>
            </a:custGeom>
            <a:solidFill>
              <a:srgbClr val="0D84A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7" name="Freeform 299"/>
            <p:cNvSpPr>
              <a:spLocks noChangeArrowheads="1"/>
            </p:cNvSpPr>
            <p:nvPr/>
          </p:nvSpPr>
          <p:spPr bwMode="auto">
            <a:xfrm>
              <a:off x="11583353" y="8383015"/>
              <a:ext cx="712561" cy="705803"/>
            </a:xfrm>
            <a:custGeom>
              <a:avLst/>
              <a:gdLst>
                <a:gd name="T0" fmla="*/ 236 w 471"/>
                <a:gd name="T1" fmla="*/ 466 h 467"/>
                <a:gd name="T2" fmla="*/ 236 w 471"/>
                <a:gd name="T3" fmla="*/ 466 h 467"/>
                <a:gd name="T4" fmla="*/ 0 w 471"/>
                <a:gd name="T5" fmla="*/ 232 h 467"/>
                <a:gd name="T6" fmla="*/ 236 w 471"/>
                <a:gd name="T7" fmla="*/ 0 h 467"/>
                <a:gd name="T8" fmla="*/ 470 w 471"/>
                <a:gd name="T9" fmla="*/ 232 h 467"/>
                <a:gd name="T10" fmla="*/ 236 w 471"/>
                <a:gd name="T11" fmla="*/ 46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1" h="467">
                  <a:moveTo>
                    <a:pt x="236" y="466"/>
                  </a:moveTo>
                  <a:lnTo>
                    <a:pt x="236" y="466"/>
                  </a:lnTo>
                  <a:cubicBezTo>
                    <a:pt x="107" y="466"/>
                    <a:pt x="0" y="362"/>
                    <a:pt x="0" y="232"/>
                  </a:cubicBezTo>
                  <a:cubicBezTo>
                    <a:pt x="0" y="103"/>
                    <a:pt x="107" y="0"/>
                    <a:pt x="236" y="0"/>
                  </a:cubicBezTo>
                  <a:cubicBezTo>
                    <a:pt x="363" y="0"/>
                    <a:pt x="470" y="103"/>
                    <a:pt x="470" y="232"/>
                  </a:cubicBezTo>
                  <a:cubicBezTo>
                    <a:pt x="470" y="362"/>
                    <a:pt x="363" y="466"/>
                    <a:pt x="236" y="46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8" name="Freeform 734"/>
            <p:cNvSpPr>
              <a:spLocks noChangeArrowheads="1"/>
            </p:cNvSpPr>
            <p:nvPr/>
          </p:nvSpPr>
          <p:spPr bwMode="auto">
            <a:xfrm>
              <a:off x="12651275" y="8497288"/>
              <a:ext cx="396614" cy="531033"/>
            </a:xfrm>
            <a:custGeom>
              <a:avLst/>
              <a:gdLst>
                <a:gd name="T0" fmla="*/ 43 w 263"/>
                <a:gd name="T1" fmla="*/ 348 h 354"/>
                <a:gd name="T2" fmla="*/ 43 w 263"/>
                <a:gd name="T3" fmla="*/ 348 h 354"/>
                <a:gd name="T4" fmla="*/ 250 w 263"/>
                <a:gd name="T5" fmla="*/ 198 h 354"/>
                <a:gd name="T6" fmla="*/ 262 w 263"/>
                <a:gd name="T7" fmla="*/ 178 h 354"/>
                <a:gd name="T8" fmla="*/ 250 w 263"/>
                <a:gd name="T9" fmla="*/ 155 h 354"/>
                <a:gd name="T10" fmla="*/ 43 w 263"/>
                <a:gd name="T11" fmla="*/ 5 h 354"/>
                <a:gd name="T12" fmla="*/ 14 w 263"/>
                <a:gd name="T13" fmla="*/ 5 h 354"/>
                <a:gd name="T14" fmla="*/ 0 w 263"/>
                <a:gd name="T15" fmla="*/ 28 h 354"/>
                <a:gd name="T16" fmla="*/ 0 w 263"/>
                <a:gd name="T17" fmla="*/ 324 h 354"/>
                <a:gd name="T18" fmla="*/ 14 w 263"/>
                <a:gd name="T19" fmla="*/ 350 h 354"/>
                <a:gd name="T20" fmla="*/ 43 w 263"/>
                <a:gd name="T21" fmla="*/ 34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" h="354">
                  <a:moveTo>
                    <a:pt x="43" y="348"/>
                  </a:moveTo>
                  <a:lnTo>
                    <a:pt x="43" y="348"/>
                  </a:lnTo>
                  <a:cubicBezTo>
                    <a:pt x="250" y="198"/>
                    <a:pt x="250" y="198"/>
                    <a:pt x="250" y="198"/>
                  </a:cubicBezTo>
                  <a:cubicBezTo>
                    <a:pt x="259" y="192"/>
                    <a:pt x="262" y="186"/>
                    <a:pt x="262" y="178"/>
                  </a:cubicBezTo>
                  <a:cubicBezTo>
                    <a:pt x="262" y="169"/>
                    <a:pt x="259" y="161"/>
                    <a:pt x="250" y="15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35" y="0"/>
                    <a:pt x="23" y="0"/>
                    <a:pt x="14" y="5"/>
                  </a:cubicBezTo>
                  <a:cubicBezTo>
                    <a:pt x="5" y="8"/>
                    <a:pt x="0" y="16"/>
                    <a:pt x="0" y="28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336"/>
                    <a:pt x="5" y="344"/>
                    <a:pt x="14" y="350"/>
                  </a:cubicBezTo>
                  <a:cubicBezTo>
                    <a:pt x="23" y="353"/>
                    <a:pt x="35" y="353"/>
                    <a:pt x="43" y="34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79" name="Group 125"/>
          <p:cNvGrpSpPr/>
          <p:nvPr/>
        </p:nvGrpSpPr>
        <p:grpSpPr>
          <a:xfrm>
            <a:off x="10812792" y="8594336"/>
            <a:ext cx="1718402" cy="1189783"/>
            <a:chOff x="10812792" y="1240287"/>
            <a:chExt cx="1718402" cy="1189783"/>
          </a:xfrm>
        </p:grpSpPr>
        <p:sp>
          <p:nvSpPr>
            <p:cNvPr id="180" name="Freeform 301"/>
            <p:cNvSpPr>
              <a:spLocks noChangeArrowheads="1"/>
            </p:cNvSpPr>
            <p:nvPr/>
          </p:nvSpPr>
          <p:spPr bwMode="auto">
            <a:xfrm>
              <a:off x="11341351" y="1240287"/>
              <a:ext cx="1189843" cy="1189783"/>
            </a:xfrm>
            <a:custGeom>
              <a:avLst/>
              <a:gdLst>
                <a:gd name="T0" fmla="*/ 785 w 786"/>
                <a:gd name="T1" fmla="*/ 391 h 784"/>
                <a:gd name="T2" fmla="*/ 785 w 786"/>
                <a:gd name="T3" fmla="*/ 391 h 784"/>
                <a:gd name="T4" fmla="*/ 394 w 786"/>
                <a:gd name="T5" fmla="*/ 783 h 784"/>
                <a:gd name="T6" fmla="*/ 0 w 786"/>
                <a:gd name="T7" fmla="*/ 391 h 784"/>
                <a:gd name="T8" fmla="*/ 394 w 786"/>
                <a:gd name="T9" fmla="*/ 0 h 784"/>
                <a:gd name="T10" fmla="*/ 785 w 786"/>
                <a:gd name="T11" fmla="*/ 391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6" h="784">
                  <a:moveTo>
                    <a:pt x="785" y="391"/>
                  </a:moveTo>
                  <a:lnTo>
                    <a:pt x="785" y="391"/>
                  </a:lnTo>
                  <a:cubicBezTo>
                    <a:pt x="785" y="607"/>
                    <a:pt x="610" y="783"/>
                    <a:pt x="394" y="783"/>
                  </a:cubicBezTo>
                  <a:cubicBezTo>
                    <a:pt x="176" y="783"/>
                    <a:pt x="0" y="607"/>
                    <a:pt x="0" y="391"/>
                  </a:cubicBezTo>
                  <a:cubicBezTo>
                    <a:pt x="0" y="176"/>
                    <a:pt x="176" y="0"/>
                    <a:pt x="394" y="0"/>
                  </a:cubicBezTo>
                  <a:cubicBezTo>
                    <a:pt x="610" y="0"/>
                    <a:pt x="785" y="176"/>
                    <a:pt x="785" y="39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1" name="Freeform 302"/>
            <p:cNvSpPr>
              <a:spLocks noChangeArrowheads="1"/>
            </p:cNvSpPr>
            <p:nvPr/>
          </p:nvSpPr>
          <p:spPr bwMode="auto">
            <a:xfrm>
              <a:off x="11583353" y="1475555"/>
              <a:ext cx="712561" cy="712525"/>
            </a:xfrm>
            <a:custGeom>
              <a:avLst/>
              <a:gdLst>
                <a:gd name="T0" fmla="*/ 236 w 471"/>
                <a:gd name="T1" fmla="*/ 469 h 470"/>
                <a:gd name="T2" fmla="*/ 236 w 471"/>
                <a:gd name="T3" fmla="*/ 469 h 470"/>
                <a:gd name="T4" fmla="*/ 0 w 471"/>
                <a:gd name="T5" fmla="*/ 235 h 470"/>
                <a:gd name="T6" fmla="*/ 236 w 471"/>
                <a:gd name="T7" fmla="*/ 0 h 470"/>
                <a:gd name="T8" fmla="*/ 470 w 471"/>
                <a:gd name="T9" fmla="*/ 235 h 470"/>
                <a:gd name="T10" fmla="*/ 236 w 471"/>
                <a:gd name="T11" fmla="*/ 469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1" h="470">
                  <a:moveTo>
                    <a:pt x="236" y="469"/>
                  </a:moveTo>
                  <a:lnTo>
                    <a:pt x="236" y="469"/>
                  </a:lnTo>
                  <a:cubicBezTo>
                    <a:pt x="107" y="469"/>
                    <a:pt x="0" y="365"/>
                    <a:pt x="0" y="235"/>
                  </a:cubicBezTo>
                  <a:cubicBezTo>
                    <a:pt x="0" y="106"/>
                    <a:pt x="107" y="0"/>
                    <a:pt x="236" y="0"/>
                  </a:cubicBezTo>
                  <a:cubicBezTo>
                    <a:pt x="363" y="0"/>
                    <a:pt x="470" y="106"/>
                    <a:pt x="470" y="235"/>
                  </a:cubicBezTo>
                  <a:cubicBezTo>
                    <a:pt x="470" y="365"/>
                    <a:pt x="363" y="469"/>
                    <a:pt x="236" y="46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2" name="Freeform 733"/>
            <p:cNvSpPr>
              <a:spLocks noChangeArrowheads="1"/>
            </p:cNvSpPr>
            <p:nvPr/>
          </p:nvSpPr>
          <p:spPr bwMode="auto">
            <a:xfrm>
              <a:off x="10812792" y="1619318"/>
              <a:ext cx="389892" cy="537755"/>
            </a:xfrm>
            <a:custGeom>
              <a:avLst/>
              <a:gdLst>
                <a:gd name="T0" fmla="*/ 218 w 260"/>
                <a:gd name="T1" fmla="*/ 5 h 355"/>
                <a:gd name="T2" fmla="*/ 218 w 260"/>
                <a:gd name="T3" fmla="*/ 5 h 355"/>
                <a:gd name="T4" fmla="*/ 12 w 260"/>
                <a:gd name="T5" fmla="*/ 155 h 355"/>
                <a:gd name="T6" fmla="*/ 0 w 260"/>
                <a:gd name="T7" fmla="*/ 178 h 355"/>
                <a:gd name="T8" fmla="*/ 12 w 260"/>
                <a:gd name="T9" fmla="*/ 198 h 355"/>
                <a:gd name="T10" fmla="*/ 218 w 260"/>
                <a:gd name="T11" fmla="*/ 348 h 355"/>
                <a:gd name="T12" fmla="*/ 244 w 260"/>
                <a:gd name="T13" fmla="*/ 351 h 355"/>
                <a:gd name="T14" fmla="*/ 259 w 260"/>
                <a:gd name="T15" fmla="*/ 325 h 355"/>
                <a:gd name="T16" fmla="*/ 259 w 260"/>
                <a:gd name="T17" fmla="*/ 29 h 355"/>
                <a:gd name="T18" fmla="*/ 244 w 260"/>
                <a:gd name="T19" fmla="*/ 5 h 355"/>
                <a:gd name="T20" fmla="*/ 218 w 260"/>
                <a:gd name="T21" fmla="*/ 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5">
                  <a:moveTo>
                    <a:pt x="218" y="5"/>
                  </a:moveTo>
                  <a:lnTo>
                    <a:pt x="218" y="5"/>
                  </a:lnTo>
                  <a:cubicBezTo>
                    <a:pt x="12" y="155"/>
                    <a:pt x="12" y="155"/>
                    <a:pt x="12" y="155"/>
                  </a:cubicBezTo>
                  <a:cubicBezTo>
                    <a:pt x="3" y="161"/>
                    <a:pt x="0" y="170"/>
                    <a:pt x="0" y="178"/>
                  </a:cubicBezTo>
                  <a:cubicBezTo>
                    <a:pt x="0" y="187"/>
                    <a:pt x="3" y="193"/>
                    <a:pt x="12" y="198"/>
                  </a:cubicBezTo>
                  <a:cubicBezTo>
                    <a:pt x="218" y="348"/>
                    <a:pt x="218" y="348"/>
                    <a:pt x="218" y="348"/>
                  </a:cubicBezTo>
                  <a:cubicBezTo>
                    <a:pt x="227" y="354"/>
                    <a:pt x="236" y="354"/>
                    <a:pt x="244" y="351"/>
                  </a:cubicBezTo>
                  <a:cubicBezTo>
                    <a:pt x="253" y="345"/>
                    <a:pt x="259" y="337"/>
                    <a:pt x="259" y="325"/>
                  </a:cubicBezTo>
                  <a:cubicBezTo>
                    <a:pt x="259" y="29"/>
                    <a:pt x="259" y="29"/>
                    <a:pt x="259" y="29"/>
                  </a:cubicBezTo>
                  <a:cubicBezTo>
                    <a:pt x="259" y="17"/>
                    <a:pt x="253" y="9"/>
                    <a:pt x="244" y="5"/>
                  </a:cubicBezTo>
                  <a:cubicBezTo>
                    <a:pt x="236" y="0"/>
                    <a:pt x="227" y="0"/>
                    <a:pt x="218" y="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-68437" y="513089"/>
            <a:ext cx="11409787" cy="8104363"/>
            <a:chOff x="-68437" y="513089"/>
            <a:chExt cx="11409787" cy="8104363"/>
          </a:xfrm>
        </p:grpSpPr>
        <p:pic>
          <p:nvPicPr>
            <p:cNvPr id="44" name="Immagine 43"/>
            <p:cNvPicPr>
              <a:picLocks noChangeAspect="1"/>
            </p:cNvPicPr>
            <p:nvPr/>
          </p:nvPicPr>
          <p:blipFill rotWithShape="1">
            <a:blip r:embed="rId3"/>
            <a:srcRect l="30469" r="35501"/>
            <a:stretch/>
          </p:blipFill>
          <p:spPr>
            <a:xfrm>
              <a:off x="2151706" y="513089"/>
              <a:ext cx="7240162" cy="1332000"/>
            </a:xfrm>
            <a:prstGeom prst="rect">
              <a:avLst/>
            </a:prstGeom>
          </p:spPr>
        </p:pic>
        <p:graphicFrame>
          <p:nvGraphicFramePr>
            <p:cNvPr id="45" name="Grafico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5630341"/>
                </p:ext>
              </p:extLst>
            </p:nvPr>
          </p:nvGraphicFramePr>
          <p:xfrm>
            <a:off x="-68437" y="2132013"/>
            <a:ext cx="11268839" cy="64854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" name="CasellaDiTesto 3"/>
            <p:cNvSpPr txBox="1"/>
            <p:nvPr/>
          </p:nvSpPr>
          <p:spPr>
            <a:xfrm>
              <a:off x="671513" y="2607417"/>
              <a:ext cx="106698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INVESTIMENTI  CUMULATI: PIANO 2017-2026</a:t>
              </a:r>
              <a:endParaRPr lang="it-IT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12102784" y="513089"/>
            <a:ext cx="12729679" cy="11206245"/>
            <a:chOff x="12102784" y="513089"/>
            <a:chExt cx="12729679" cy="11206245"/>
          </a:xfrm>
        </p:grpSpPr>
        <p:sp>
          <p:nvSpPr>
            <p:cNvPr id="2" name="Rettangolo arrotondato 1"/>
            <p:cNvSpPr/>
            <p:nvPr/>
          </p:nvSpPr>
          <p:spPr>
            <a:xfrm>
              <a:off x="12732854" y="3249431"/>
              <a:ext cx="11312607" cy="1154995"/>
            </a:xfrm>
            <a:prstGeom prst="roundRect">
              <a:avLst/>
            </a:prstGeom>
            <a:solidFill>
              <a:srgbClr val="F25E6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Immagine 61"/>
            <p:cNvPicPr>
              <a:picLocks noChangeAspect="1"/>
            </p:cNvPicPr>
            <p:nvPr/>
          </p:nvPicPr>
          <p:blipFill rotWithShape="1">
            <a:blip r:embed="rId3"/>
            <a:srcRect l="30469" r="35501"/>
            <a:stretch/>
          </p:blipFill>
          <p:spPr>
            <a:xfrm>
              <a:off x="14853732" y="513089"/>
              <a:ext cx="7240162" cy="1332000"/>
            </a:xfrm>
            <a:prstGeom prst="rect">
              <a:avLst/>
            </a:prstGeom>
          </p:spPr>
        </p:pic>
        <p:sp>
          <p:nvSpPr>
            <p:cNvPr id="63" name="Freeform 10"/>
            <p:cNvSpPr>
              <a:spLocks noChangeAspect="1"/>
            </p:cNvSpPr>
            <p:nvPr/>
          </p:nvSpPr>
          <p:spPr bwMode="auto">
            <a:xfrm rot="5400000">
              <a:off x="12392459" y="5528773"/>
              <a:ext cx="3103839" cy="2886571"/>
            </a:xfrm>
            <a:custGeom>
              <a:avLst/>
              <a:gdLst>
                <a:gd name="T0" fmla="*/ 1831 w 6183"/>
                <a:gd name="T1" fmla="*/ 0 h 5508"/>
                <a:gd name="T2" fmla="*/ 4351 w 6183"/>
                <a:gd name="T3" fmla="*/ 0 h 5508"/>
                <a:gd name="T4" fmla="*/ 4426 w 6183"/>
                <a:gd name="T5" fmla="*/ 4 h 5508"/>
                <a:gd name="T6" fmla="*/ 4500 w 6183"/>
                <a:gd name="T7" fmla="*/ 19 h 5508"/>
                <a:gd name="T8" fmla="*/ 4571 w 6183"/>
                <a:gd name="T9" fmla="*/ 43 h 5508"/>
                <a:gd name="T10" fmla="*/ 4636 w 6183"/>
                <a:gd name="T11" fmla="*/ 75 h 5508"/>
                <a:gd name="T12" fmla="*/ 4698 w 6183"/>
                <a:gd name="T13" fmla="*/ 116 h 5508"/>
                <a:gd name="T14" fmla="*/ 4755 w 6183"/>
                <a:gd name="T15" fmla="*/ 165 h 5508"/>
                <a:gd name="T16" fmla="*/ 4803 w 6183"/>
                <a:gd name="T17" fmla="*/ 222 h 5508"/>
                <a:gd name="T18" fmla="*/ 4847 w 6183"/>
                <a:gd name="T19" fmla="*/ 285 h 5508"/>
                <a:gd name="T20" fmla="*/ 6106 w 6183"/>
                <a:gd name="T21" fmla="*/ 2468 h 5508"/>
                <a:gd name="T22" fmla="*/ 6139 w 6183"/>
                <a:gd name="T23" fmla="*/ 2535 h 5508"/>
                <a:gd name="T24" fmla="*/ 6164 w 6183"/>
                <a:gd name="T25" fmla="*/ 2607 h 5508"/>
                <a:gd name="T26" fmla="*/ 6177 w 6183"/>
                <a:gd name="T27" fmla="*/ 2680 h 5508"/>
                <a:gd name="T28" fmla="*/ 6183 w 6183"/>
                <a:gd name="T29" fmla="*/ 2753 h 5508"/>
                <a:gd name="T30" fmla="*/ 6177 w 6183"/>
                <a:gd name="T31" fmla="*/ 2826 h 5508"/>
                <a:gd name="T32" fmla="*/ 6164 w 6183"/>
                <a:gd name="T33" fmla="*/ 2899 h 5508"/>
                <a:gd name="T34" fmla="*/ 6139 w 6183"/>
                <a:gd name="T35" fmla="*/ 2971 h 5508"/>
                <a:gd name="T36" fmla="*/ 6106 w 6183"/>
                <a:gd name="T37" fmla="*/ 3038 h 5508"/>
                <a:gd name="T38" fmla="*/ 4847 w 6183"/>
                <a:gd name="T39" fmla="*/ 5223 h 5508"/>
                <a:gd name="T40" fmla="*/ 4803 w 6183"/>
                <a:gd name="T41" fmla="*/ 5285 h 5508"/>
                <a:gd name="T42" fmla="*/ 4755 w 6183"/>
                <a:gd name="T43" fmla="*/ 5341 h 5508"/>
                <a:gd name="T44" fmla="*/ 4698 w 6183"/>
                <a:gd name="T45" fmla="*/ 5390 h 5508"/>
                <a:gd name="T46" fmla="*/ 4636 w 6183"/>
                <a:gd name="T47" fmla="*/ 5431 h 5508"/>
                <a:gd name="T48" fmla="*/ 4571 w 6183"/>
                <a:gd name="T49" fmla="*/ 5463 h 5508"/>
                <a:gd name="T50" fmla="*/ 4500 w 6183"/>
                <a:gd name="T51" fmla="*/ 5487 h 5508"/>
                <a:gd name="T52" fmla="*/ 4426 w 6183"/>
                <a:gd name="T53" fmla="*/ 5502 h 5508"/>
                <a:gd name="T54" fmla="*/ 4351 w 6183"/>
                <a:gd name="T55" fmla="*/ 5508 h 5508"/>
                <a:gd name="T56" fmla="*/ 1831 w 6183"/>
                <a:gd name="T57" fmla="*/ 5508 h 5508"/>
                <a:gd name="T58" fmla="*/ 1756 w 6183"/>
                <a:gd name="T59" fmla="*/ 5502 h 5508"/>
                <a:gd name="T60" fmla="*/ 1681 w 6183"/>
                <a:gd name="T61" fmla="*/ 5487 h 5508"/>
                <a:gd name="T62" fmla="*/ 1612 w 6183"/>
                <a:gd name="T63" fmla="*/ 5463 h 5508"/>
                <a:gd name="T64" fmla="*/ 1546 w 6183"/>
                <a:gd name="T65" fmla="*/ 5431 h 5508"/>
                <a:gd name="T66" fmla="*/ 1484 w 6183"/>
                <a:gd name="T67" fmla="*/ 5390 h 5508"/>
                <a:gd name="T68" fmla="*/ 1428 w 6183"/>
                <a:gd name="T69" fmla="*/ 5341 h 5508"/>
                <a:gd name="T70" fmla="*/ 1379 w 6183"/>
                <a:gd name="T71" fmla="*/ 5285 h 5508"/>
                <a:gd name="T72" fmla="*/ 1336 w 6183"/>
                <a:gd name="T73" fmla="*/ 5223 h 5508"/>
                <a:gd name="T74" fmla="*/ 77 w 6183"/>
                <a:gd name="T75" fmla="*/ 3038 h 5508"/>
                <a:gd name="T76" fmla="*/ 43 w 6183"/>
                <a:gd name="T77" fmla="*/ 2971 h 5508"/>
                <a:gd name="T78" fmla="*/ 19 w 6183"/>
                <a:gd name="T79" fmla="*/ 2899 h 5508"/>
                <a:gd name="T80" fmla="*/ 6 w 6183"/>
                <a:gd name="T81" fmla="*/ 2826 h 5508"/>
                <a:gd name="T82" fmla="*/ 0 w 6183"/>
                <a:gd name="T83" fmla="*/ 2753 h 5508"/>
                <a:gd name="T84" fmla="*/ 0 w 6183"/>
                <a:gd name="T85" fmla="*/ 2753 h 5508"/>
                <a:gd name="T86" fmla="*/ 6 w 6183"/>
                <a:gd name="T87" fmla="*/ 2680 h 5508"/>
                <a:gd name="T88" fmla="*/ 19 w 6183"/>
                <a:gd name="T89" fmla="*/ 2607 h 5508"/>
                <a:gd name="T90" fmla="*/ 43 w 6183"/>
                <a:gd name="T91" fmla="*/ 2535 h 5508"/>
                <a:gd name="T92" fmla="*/ 77 w 6183"/>
                <a:gd name="T93" fmla="*/ 2468 h 5508"/>
                <a:gd name="T94" fmla="*/ 1336 w 6183"/>
                <a:gd name="T95" fmla="*/ 285 h 5508"/>
                <a:gd name="T96" fmla="*/ 1379 w 6183"/>
                <a:gd name="T97" fmla="*/ 222 h 5508"/>
                <a:gd name="T98" fmla="*/ 1428 w 6183"/>
                <a:gd name="T99" fmla="*/ 165 h 5508"/>
                <a:gd name="T100" fmla="*/ 1484 w 6183"/>
                <a:gd name="T101" fmla="*/ 116 h 5508"/>
                <a:gd name="T102" fmla="*/ 1546 w 6183"/>
                <a:gd name="T103" fmla="*/ 75 h 5508"/>
                <a:gd name="T104" fmla="*/ 1612 w 6183"/>
                <a:gd name="T105" fmla="*/ 43 h 5508"/>
                <a:gd name="T106" fmla="*/ 1681 w 6183"/>
                <a:gd name="T107" fmla="*/ 19 h 5508"/>
                <a:gd name="T108" fmla="*/ 1756 w 6183"/>
                <a:gd name="T109" fmla="*/ 4 h 5508"/>
                <a:gd name="T110" fmla="*/ 1831 w 6183"/>
                <a:gd name="T111" fmla="*/ 0 h 5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83" h="5508">
                  <a:moveTo>
                    <a:pt x="1831" y="0"/>
                  </a:moveTo>
                  <a:lnTo>
                    <a:pt x="4351" y="0"/>
                  </a:lnTo>
                  <a:lnTo>
                    <a:pt x="4426" y="4"/>
                  </a:lnTo>
                  <a:lnTo>
                    <a:pt x="4500" y="19"/>
                  </a:lnTo>
                  <a:lnTo>
                    <a:pt x="4571" y="43"/>
                  </a:lnTo>
                  <a:lnTo>
                    <a:pt x="4636" y="75"/>
                  </a:lnTo>
                  <a:lnTo>
                    <a:pt x="4698" y="116"/>
                  </a:lnTo>
                  <a:lnTo>
                    <a:pt x="4755" y="165"/>
                  </a:lnTo>
                  <a:lnTo>
                    <a:pt x="4803" y="222"/>
                  </a:lnTo>
                  <a:lnTo>
                    <a:pt x="4847" y="285"/>
                  </a:lnTo>
                  <a:lnTo>
                    <a:pt x="6106" y="2468"/>
                  </a:lnTo>
                  <a:lnTo>
                    <a:pt x="6139" y="2535"/>
                  </a:lnTo>
                  <a:lnTo>
                    <a:pt x="6164" y="2607"/>
                  </a:lnTo>
                  <a:lnTo>
                    <a:pt x="6177" y="2680"/>
                  </a:lnTo>
                  <a:lnTo>
                    <a:pt x="6183" y="2753"/>
                  </a:lnTo>
                  <a:lnTo>
                    <a:pt x="6177" y="2826"/>
                  </a:lnTo>
                  <a:lnTo>
                    <a:pt x="6164" y="2899"/>
                  </a:lnTo>
                  <a:lnTo>
                    <a:pt x="6139" y="2971"/>
                  </a:lnTo>
                  <a:lnTo>
                    <a:pt x="6106" y="3038"/>
                  </a:lnTo>
                  <a:lnTo>
                    <a:pt x="4847" y="5223"/>
                  </a:lnTo>
                  <a:lnTo>
                    <a:pt x="4803" y="5285"/>
                  </a:lnTo>
                  <a:lnTo>
                    <a:pt x="4755" y="5341"/>
                  </a:lnTo>
                  <a:lnTo>
                    <a:pt x="4698" y="5390"/>
                  </a:lnTo>
                  <a:lnTo>
                    <a:pt x="4636" y="5431"/>
                  </a:lnTo>
                  <a:lnTo>
                    <a:pt x="4571" y="5463"/>
                  </a:lnTo>
                  <a:lnTo>
                    <a:pt x="4500" y="5487"/>
                  </a:lnTo>
                  <a:lnTo>
                    <a:pt x="4426" y="5502"/>
                  </a:lnTo>
                  <a:lnTo>
                    <a:pt x="4351" y="5508"/>
                  </a:lnTo>
                  <a:lnTo>
                    <a:pt x="1831" y="5508"/>
                  </a:lnTo>
                  <a:lnTo>
                    <a:pt x="1756" y="5502"/>
                  </a:lnTo>
                  <a:lnTo>
                    <a:pt x="1681" y="5487"/>
                  </a:lnTo>
                  <a:lnTo>
                    <a:pt x="1612" y="5463"/>
                  </a:lnTo>
                  <a:lnTo>
                    <a:pt x="1546" y="5431"/>
                  </a:lnTo>
                  <a:lnTo>
                    <a:pt x="1484" y="5390"/>
                  </a:lnTo>
                  <a:lnTo>
                    <a:pt x="1428" y="5341"/>
                  </a:lnTo>
                  <a:lnTo>
                    <a:pt x="1379" y="5285"/>
                  </a:lnTo>
                  <a:lnTo>
                    <a:pt x="1336" y="5223"/>
                  </a:lnTo>
                  <a:lnTo>
                    <a:pt x="77" y="3038"/>
                  </a:lnTo>
                  <a:lnTo>
                    <a:pt x="43" y="2971"/>
                  </a:lnTo>
                  <a:lnTo>
                    <a:pt x="19" y="2899"/>
                  </a:lnTo>
                  <a:lnTo>
                    <a:pt x="6" y="2826"/>
                  </a:lnTo>
                  <a:lnTo>
                    <a:pt x="0" y="2753"/>
                  </a:lnTo>
                  <a:lnTo>
                    <a:pt x="0" y="2753"/>
                  </a:lnTo>
                  <a:lnTo>
                    <a:pt x="6" y="2680"/>
                  </a:lnTo>
                  <a:lnTo>
                    <a:pt x="19" y="2607"/>
                  </a:lnTo>
                  <a:lnTo>
                    <a:pt x="43" y="2535"/>
                  </a:lnTo>
                  <a:lnTo>
                    <a:pt x="77" y="2468"/>
                  </a:lnTo>
                  <a:lnTo>
                    <a:pt x="1336" y="285"/>
                  </a:lnTo>
                  <a:lnTo>
                    <a:pt x="1379" y="222"/>
                  </a:lnTo>
                  <a:lnTo>
                    <a:pt x="1428" y="165"/>
                  </a:lnTo>
                  <a:lnTo>
                    <a:pt x="1484" y="116"/>
                  </a:lnTo>
                  <a:lnTo>
                    <a:pt x="1546" y="75"/>
                  </a:lnTo>
                  <a:lnTo>
                    <a:pt x="1612" y="43"/>
                  </a:lnTo>
                  <a:lnTo>
                    <a:pt x="1681" y="19"/>
                  </a:lnTo>
                  <a:lnTo>
                    <a:pt x="1756" y="4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rgbClr val="F25E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SV"/>
            </a:p>
          </p:txBody>
        </p:sp>
        <p:sp>
          <p:nvSpPr>
            <p:cNvPr id="64" name="Freeform 10"/>
            <p:cNvSpPr>
              <a:spLocks noChangeAspect="1"/>
            </p:cNvSpPr>
            <p:nvPr/>
          </p:nvSpPr>
          <p:spPr bwMode="auto">
            <a:xfrm rot="5400000">
              <a:off x="12595549" y="5742258"/>
              <a:ext cx="2644733" cy="2459602"/>
            </a:xfrm>
            <a:custGeom>
              <a:avLst/>
              <a:gdLst>
                <a:gd name="T0" fmla="*/ 1831 w 6183"/>
                <a:gd name="T1" fmla="*/ 0 h 5508"/>
                <a:gd name="T2" fmla="*/ 4351 w 6183"/>
                <a:gd name="T3" fmla="*/ 0 h 5508"/>
                <a:gd name="T4" fmla="*/ 4426 w 6183"/>
                <a:gd name="T5" fmla="*/ 4 h 5508"/>
                <a:gd name="T6" fmla="*/ 4500 w 6183"/>
                <a:gd name="T7" fmla="*/ 19 h 5508"/>
                <a:gd name="T8" fmla="*/ 4571 w 6183"/>
                <a:gd name="T9" fmla="*/ 43 h 5508"/>
                <a:gd name="T10" fmla="*/ 4636 w 6183"/>
                <a:gd name="T11" fmla="*/ 75 h 5508"/>
                <a:gd name="T12" fmla="*/ 4698 w 6183"/>
                <a:gd name="T13" fmla="*/ 116 h 5508"/>
                <a:gd name="T14" fmla="*/ 4755 w 6183"/>
                <a:gd name="T15" fmla="*/ 165 h 5508"/>
                <a:gd name="T16" fmla="*/ 4803 w 6183"/>
                <a:gd name="T17" fmla="*/ 222 h 5508"/>
                <a:gd name="T18" fmla="*/ 4847 w 6183"/>
                <a:gd name="T19" fmla="*/ 285 h 5508"/>
                <a:gd name="T20" fmla="*/ 6106 w 6183"/>
                <a:gd name="T21" fmla="*/ 2468 h 5508"/>
                <a:gd name="T22" fmla="*/ 6139 w 6183"/>
                <a:gd name="T23" fmla="*/ 2535 h 5508"/>
                <a:gd name="T24" fmla="*/ 6164 w 6183"/>
                <a:gd name="T25" fmla="*/ 2607 h 5508"/>
                <a:gd name="T26" fmla="*/ 6177 w 6183"/>
                <a:gd name="T27" fmla="*/ 2680 h 5508"/>
                <a:gd name="T28" fmla="*/ 6183 w 6183"/>
                <a:gd name="T29" fmla="*/ 2753 h 5508"/>
                <a:gd name="T30" fmla="*/ 6177 w 6183"/>
                <a:gd name="T31" fmla="*/ 2826 h 5508"/>
                <a:gd name="T32" fmla="*/ 6164 w 6183"/>
                <a:gd name="T33" fmla="*/ 2899 h 5508"/>
                <a:gd name="T34" fmla="*/ 6139 w 6183"/>
                <a:gd name="T35" fmla="*/ 2971 h 5508"/>
                <a:gd name="T36" fmla="*/ 6106 w 6183"/>
                <a:gd name="T37" fmla="*/ 3038 h 5508"/>
                <a:gd name="T38" fmla="*/ 4847 w 6183"/>
                <a:gd name="T39" fmla="*/ 5223 h 5508"/>
                <a:gd name="T40" fmla="*/ 4803 w 6183"/>
                <a:gd name="T41" fmla="*/ 5285 h 5508"/>
                <a:gd name="T42" fmla="*/ 4755 w 6183"/>
                <a:gd name="T43" fmla="*/ 5341 h 5508"/>
                <a:gd name="T44" fmla="*/ 4698 w 6183"/>
                <a:gd name="T45" fmla="*/ 5390 h 5508"/>
                <a:gd name="T46" fmla="*/ 4636 w 6183"/>
                <a:gd name="T47" fmla="*/ 5431 h 5508"/>
                <a:gd name="T48" fmla="*/ 4571 w 6183"/>
                <a:gd name="T49" fmla="*/ 5463 h 5508"/>
                <a:gd name="T50" fmla="*/ 4500 w 6183"/>
                <a:gd name="T51" fmla="*/ 5487 h 5508"/>
                <a:gd name="T52" fmla="*/ 4426 w 6183"/>
                <a:gd name="T53" fmla="*/ 5502 h 5508"/>
                <a:gd name="T54" fmla="*/ 4351 w 6183"/>
                <a:gd name="T55" fmla="*/ 5508 h 5508"/>
                <a:gd name="T56" fmla="*/ 1831 w 6183"/>
                <a:gd name="T57" fmla="*/ 5508 h 5508"/>
                <a:gd name="T58" fmla="*/ 1756 w 6183"/>
                <a:gd name="T59" fmla="*/ 5502 h 5508"/>
                <a:gd name="T60" fmla="*/ 1681 w 6183"/>
                <a:gd name="T61" fmla="*/ 5487 h 5508"/>
                <a:gd name="T62" fmla="*/ 1612 w 6183"/>
                <a:gd name="T63" fmla="*/ 5463 h 5508"/>
                <a:gd name="T64" fmla="*/ 1546 w 6183"/>
                <a:gd name="T65" fmla="*/ 5431 h 5508"/>
                <a:gd name="T66" fmla="*/ 1484 w 6183"/>
                <a:gd name="T67" fmla="*/ 5390 h 5508"/>
                <a:gd name="T68" fmla="*/ 1428 w 6183"/>
                <a:gd name="T69" fmla="*/ 5341 h 5508"/>
                <a:gd name="T70" fmla="*/ 1379 w 6183"/>
                <a:gd name="T71" fmla="*/ 5285 h 5508"/>
                <a:gd name="T72" fmla="*/ 1336 w 6183"/>
                <a:gd name="T73" fmla="*/ 5223 h 5508"/>
                <a:gd name="T74" fmla="*/ 77 w 6183"/>
                <a:gd name="T75" fmla="*/ 3038 h 5508"/>
                <a:gd name="T76" fmla="*/ 43 w 6183"/>
                <a:gd name="T77" fmla="*/ 2971 h 5508"/>
                <a:gd name="T78" fmla="*/ 19 w 6183"/>
                <a:gd name="T79" fmla="*/ 2899 h 5508"/>
                <a:gd name="T80" fmla="*/ 6 w 6183"/>
                <a:gd name="T81" fmla="*/ 2826 h 5508"/>
                <a:gd name="T82" fmla="*/ 0 w 6183"/>
                <a:gd name="T83" fmla="*/ 2753 h 5508"/>
                <a:gd name="T84" fmla="*/ 0 w 6183"/>
                <a:gd name="T85" fmla="*/ 2753 h 5508"/>
                <a:gd name="T86" fmla="*/ 6 w 6183"/>
                <a:gd name="T87" fmla="*/ 2680 h 5508"/>
                <a:gd name="T88" fmla="*/ 19 w 6183"/>
                <a:gd name="T89" fmla="*/ 2607 h 5508"/>
                <a:gd name="T90" fmla="*/ 43 w 6183"/>
                <a:gd name="T91" fmla="*/ 2535 h 5508"/>
                <a:gd name="T92" fmla="*/ 77 w 6183"/>
                <a:gd name="T93" fmla="*/ 2468 h 5508"/>
                <a:gd name="T94" fmla="*/ 1336 w 6183"/>
                <a:gd name="T95" fmla="*/ 285 h 5508"/>
                <a:gd name="T96" fmla="*/ 1379 w 6183"/>
                <a:gd name="T97" fmla="*/ 222 h 5508"/>
                <a:gd name="T98" fmla="*/ 1428 w 6183"/>
                <a:gd name="T99" fmla="*/ 165 h 5508"/>
                <a:gd name="T100" fmla="*/ 1484 w 6183"/>
                <a:gd name="T101" fmla="*/ 116 h 5508"/>
                <a:gd name="T102" fmla="*/ 1546 w 6183"/>
                <a:gd name="T103" fmla="*/ 75 h 5508"/>
                <a:gd name="T104" fmla="*/ 1612 w 6183"/>
                <a:gd name="T105" fmla="*/ 43 h 5508"/>
                <a:gd name="T106" fmla="*/ 1681 w 6183"/>
                <a:gd name="T107" fmla="*/ 19 h 5508"/>
                <a:gd name="T108" fmla="*/ 1756 w 6183"/>
                <a:gd name="T109" fmla="*/ 4 h 5508"/>
                <a:gd name="T110" fmla="*/ 1831 w 6183"/>
                <a:gd name="T111" fmla="*/ 0 h 5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83" h="5508">
                  <a:moveTo>
                    <a:pt x="1831" y="0"/>
                  </a:moveTo>
                  <a:lnTo>
                    <a:pt x="4351" y="0"/>
                  </a:lnTo>
                  <a:lnTo>
                    <a:pt x="4426" y="4"/>
                  </a:lnTo>
                  <a:lnTo>
                    <a:pt x="4500" y="19"/>
                  </a:lnTo>
                  <a:lnTo>
                    <a:pt x="4571" y="43"/>
                  </a:lnTo>
                  <a:lnTo>
                    <a:pt x="4636" y="75"/>
                  </a:lnTo>
                  <a:lnTo>
                    <a:pt x="4698" y="116"/>
                  </a:lnTo>
                  <a:lnTo>
                    <a:pt x="4755" y="165"/>
                  </a:lnTo>
                  <a:lnTo>
                    <a:pt x="4803" y="222"/>
                  </a:lnTo>
                  <a:lnTo>
                    <a:pt x="4847" y="285"/>
                  </a:lnTo>
                  <a:lnTo>
                    <a:pt x="6106" y="2468"/>
                  </a:lnTo>
                  <a:lnTo>
                    <a:pt x="6139" y="2535"/>
                  </a:lnTo>
                  <a:lnTo>
                    <a:pt x="6164" y="2607"/>
                  </a:lnTo>
                  <a:lnTo>
                    <a:pt x="6177" y="2680"/>
                  </a:lnTo>
                  <a:lnTo>
                    <a:pt x="6183" y="2753"/>
                  </a:lnTo>
                  <a:lnTo>
                    <a:pt x="6177" y="2826"/>
                  </a:lnTo>
                  <a:lnTo>
                    <a:pt x="6164" y="2899"/>
                  </a:lnTo>
                  <a:lnTo>
                    <a:pt x="6139" y="2971"/>
                  </a:lnTo>
                  <a:lnTo>
                    <a:pt x="6106" y="3038"/>
                  </a:lnTo>
                  <a:lnTo>
                    <a:pt x="4847" y="5223"/>
                  </a:lnTo>
                  <a:lnTo>
                    <a:pt x="4803" y="5285"/>
                  </a:lnTo>
                  <a:lnTo>
                    <a:pt x="4755" y="5341"/>
                  </a:lnTo>
                  <a:lnTo>
                    <a:pt x="4698" y="5390"/>
                  </a:lnTo>
                  <a:lnTo>
                    <a:pt x="4636" y="5431"/>
                  </a:lnTo>
                  <a:lnTo>
                    <a:pt x="4571" y="5463"/>
                  </a:lnTo>
                  <a:lnTo>
                    <a:pt x="4500" y="5487"/>
                  </a:lnTo>
                  <a:lnTo>
                    <a:pt x="4426" y="5502"/>
                  </a:lnTo>
                  <a:lnTo>
                    <a:pt x="4351" y="5508"/>
                  </a:lnTo>
                  <a:lnTo>
                    <a:pt x="1831" y="5508"/>
                  </a:lnTo>
                  <a:lnTo>
                    <a:pt x="1756" y="5502"/>
                  </a:lnTo>
                  <a:lnTo>
                    <a:pt x="1681" y="5487"/>
                  </a:lnTo>
                  <a:lnTo>
                    <a:pt x="1612" y="5463"/>
                  </a:lnTo>
                  <a:lnTo>
                    <a:pt x="1546" y="5431"/>
                  </a:lnTo>
                  <a:lnTo>
                    <a:pt x="1484" y="5390"/>
                  </a:lnTo>
                  <a:lnTo>
                    <a:pt x="1428" y="5341"/>
                  </a:lnTo>
                  <a:lnTo>
                    <a:pt x="1379" y="5285"/>
                  </a:lnTo>
                  <a:lnTo>
                    <a:pt x="1336" y="5223"/>
                  </a:lnTo>
                  <a:lnTo>
                    <a:pt x="77" y="3038"/>
                  </a:lnTo>
                  <a:lnTo>
                    <a:pt x="43" y="2971"/>
                  </a:lnTo>
                  <a:lnTo>
                    <a:pt x="19" y="2899"/>
                  </a:lnTo>
                  <a:lnTo>
                    <a:pt x="6" y="2826"/>
                  </a:lnTo>
                  <a:lnTo>
                    <a:pt x="0" y="2753"/>
                  </a:lnTo>
                  <a:lnTo>
                    <a:pt x="0" y="2753"/>
                  </a:lnTo>
                  <a:lnTo>
                    <a:pt x="6" y="2680"/>
                  </a:lnTo>
                  <a:lnTo>
                    <a:pt x="19" y="2607"/>
                  </a:lnTo>
                  <a:lnTo>
                    <a:pt x="43" y="2535"/>
                  </a:lnTo>
                  <a:lnTo>
                    <a:pt x="77" y="2468"/>
                  </a:lnTo>
                  <a:lnTo>
                    <a:pt x="1336" y="285"/>
                  </a:lnTo>
                  <a:lnTo>
                    <a:pt x="1379" y="222"/>
                  </a:lnTo>
                  <a:lnTo>
                    <a:pt x="1428" y="165"/>
                  </a:lnTo>
                  <a:lnTo>
                    <a:pt x="1484" y="116"/>
                  </a:lnTo>
                  <a:lnTo>
                    <a:pt x="1546" y="75"/>
                  </a:lnTo>
                  <a:lnTo>
                    <a:pt x="1612" y="43"/>
                  </a:lnTo>
                  <a:lnTo>
                    <a:pt x="1681" y="19"/>
                  </a:lnTo>
                  <a:lnTo>
                    <a:pt x="1756" y="4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SV"/>
            </a:p>
          </p:txBody>
        </p:sp>
        <p:sp>
          <p:nvSpPr>
            <p:cNvPr id="65" name="Freeform 10"/>
            <p:cNvSpPr>
              <a:spLocks noChangeAspect="1"/>
            </p:cNvSpPr>
            <p:nvPr/>
          </p:nvSpPr>
          <p:spPr bwMode="auto">
            <a:xfrm rot="5400000">
              <a:off x="15385299" y="5527268"/>
              <a:ext cx="3103839" cy="2886571"/>
            </a:xfrm>
            <a:custGeom>
              <a:avLst/>
              <a:gdLst>
                <a:gd name="T0" fmla="*/ 1831 w 6183"/>
                <a:gd name="T1" fmla="*/ 0 h 5508"/>
                <a:gd name="T2" fmla="*/ 4351 w 6183"/>
                <a:gd name="T3" fmla="*/ 0 h 5508"/>
                <a:gd name="T4" fmla="*/ 4426 w 6183"/>
                <a:gd name="T5" fmla="*/ 4 h 5508"/>
                <a:gd name="T6" fmla="*/ 4500 w 6183"/>
                <a:gd name="T7" fmla="*/ 19 h 5508"/>
                <a:gd name="T8" fmla="*/ 4571 w 6183"/>
                <a:gd name="T9" fmla="*/ 43 h 5508"/>
                <a:gd name="T10" fmla="*/ 4636 w 6183"/>
                <a:gd name="T11" fmla="*/ 75 h 5508"/>
                <a:gd name="T12" fmla="*/ 4698 w 6183"/>
                <a:gd name="T13" fmla="*/ 116 h 5508"/>
                <a:gd name="T14" fmla="*/ 4755 w 6183"/>
                <a:gd name="T15" fmla="*/ 165 h 5508"/>
                <a:gd name="T16" fmla="*/ 4803 w 6183"/>
                <a:gd name="T17" fmla="*/ 222 h 5508"/>
                <a:gd name="T18" fmla="*/ 4847 w 6183"/>
                <a:gd name="T19" fmla="*/ 285 h 5508"/>
                <a:gd name="T20" fmla="*/ 6106 w 6183"/>
                <a:gd name="T21" fmla="*/ 2468 h 5508"/>
                <a:gd name="T22" fmla="*/ 6139 w 6183"/>
                <a:gd name="T23" fmla="*/ 2535 h 5508"/>
                <a:gd name="T24" fmla="*/ 6164 w 6183"/>
                <a:gd name="T25" fmla="*/ 2607 h 5508"/>
                <a:gd name="T26" fmla="*/ 6177 w 6183"/>
                <a:gd name="T27" fmla="*/ 2680 h 5508"/>
                <a:gd name="T28" fmla="*/ 6183 w 6183"/>
                <a:gd name="T29" fmla="*/ 2753 h 5508"/>
                <a:gd name="T30" fmla="*/ 6177 w 6183"/>
                <a:gd name="T31" fmla="*/ 2826 h 5508"/>
                <a:gd name="T32" fmla="*/ 6164 w 6183"/>
                <a:gd name="T33" fmla="*/ 2899 h 5508"/>
                <a:gd name="T34" fmla="*/ 6139 w 6183"/>
                <a:gd name="T35" fmla="*/ 2971 h 5508"/>
                <a:gd name="T36" fmla="*/ 6106 w 6183"/>
                <a:gd name="T37" fmla="*/ 3038 h 5508"/>
                <a:gd name="T38" fmla="*/ 4847 w 6183"/>
                <a:gd name="T39" fmla="*/ 5223 h 5508"/>
                <a:gd name="T40" fmla="*/ 4803 w 6183"/>
                <a:gd name="T41" fmla="*/ 5285 h 5508"/>
                <a:gd name="T42" fmla="*/ 4755 w 6183"/>
                <a:gd name="T43" fmla="*/ 5341 h 5508"/>
                <a:gd name="T44" fmla="*/ 4698 w 6183"/>
                <a:gd name="T45" fmla="*/ 5390 h 5508"/>
                <a:gd name="T46" fmla="*/ 4636 w 6183"/>
                <a:gd name="T47" fmla="*/ 5431 h 5508"/>
                <a:gd name="T48" fmla="*/ 4571 w 6183"/>
                <a:gd name="T49" fmla="*/ 5463 h 5508"/>
                <a:gd name="T50" fmla="*/ 4500 w 6183"/>
                <a:gd name="T51" fmla="*/ 5487 h 5508"/>
                <a:gd name="T52" fmla="*/ 4426 w 6183"/>
                <a:gd name="T53" fmla="*/ 5502 h 5508"/>
                <a:gd name="T54" fmla="*/ 4351 w 6183"/>
                <a:gd name="T55" fmla="*/ 5508 h 5508"/>
                <a:gd name="T56" fmla="*/ 1831 w 6183"/>
                <a:gd name="T57" fmla="*/ 5508 h 5508"/>
                <a:gd name="T58" fmla="*/ 1756 w 6183"/>
                <a:gd name="T59" fmla="*/ 5502 h 5508"/>
                <a:gd name="T60" fmla="*/ 1681 w 6183"/>
                <a:gd name="T61" fmla="*/ 5487 h 5508"/>
                <a:gd name="T62" fmla="*/ 1612 w 6183"/>
                <a:gd name="T63" fmla="*/ 5463 h 5508"/>
                <a:gd name="T64" fmla="*/ 1546 w 6183"/>
                <a:gd name="T65" fmla="*/ 5431 h 5508"/>
                <a:gd name="T66" fmla="*/ 1484 w 6183"/>
                <a:gd name="T67" fmla="*/ 5390 h 5508"/>
                <a:gd name="T68" fmla="*/ 1428 w 6183"/>
                <a:gd name="T69" fmla="*/ 5341 h 5508"/>
                <a:gd name="T70" fmla="*/ 1379 w 6183"/>
                <a:gd name="T71" fmla="*/ 5285 h 5508"/>
                <a:gd name="T72" fmla="*/ 1336 w 6183"/>
                <a:gd name="T73" fmla="*/ 5223 h 5508"/>
                <a:gd name="T74" fmla="*/ 77 w 6183"/>
                <a:gd name="T75" fmla="*/ 3038 h 5508"/>
                <a:gd name="T76" fmla="*/ 43 w 6183"/>
                <a:gd name="T77" fmla="*/ 2971 h 5508"/>
                <a:gd name="T78" fmla="*/ 19 w 6183"/>
                <a:gd name="T79" fmla="*/ 2899 h 5508"/>
                <a:gd name="T80" fmla="*/ 6 w 6183"/>
                <a:gd name="T81" fmla="*/ 2826 h 5508"/>
                <a:gd name="T82" fmla="*/ 0 w 6183"/>
                <a:gd name="T83" fmla="*/ 2753 h 5508"/>
                <a:gd name="T84" fmla="*/ 0 w 6183"/>
                <a:gd name="T85" fmla="*/ 2753 h 5508"/>
                <a:gd name="T86" fmla="*/ 6 w 6183"/>
                <a:gd name="T87" fmla="*/ 2680 h 5508"/>
                <a:gd name="T88" fmla="*/ 19 w 6183"/>
                <a:gd name="T89" fmla="*/ 2607 h 5508"/>
                <a:gd name="T90" fmla="*/ 43 w 6183"/>
                <a:gd name="T91" fmla="*/ 2535 h 5508"/>
                <a:gd name="T92" fmla="*/ 77 w 6183"/>
                <a:gd name="T93" fmla="*/ 2468 h 5508"/>
                <a:gd name="T94" fmla="*/ 1336 w 6183"/>
                <a:gd name="T95" fmla="*/ 285 h 5508"/>
                <a:gd name="T96" fmla="*/ 1379 w 6183"/>
                <a:gd name="T97" fmla="*/ 222 h 5508"/>
                <a:gd name="T98" fmla="*/ 1428 w 6183"/>
                <a:gd name="T99" fmla="*/ 165 h 5508"/>
                <a:gd name="T100" fmla="*/ 1484 w 6183"/>
                <a:gd name="T101" fmla="*/ 116 h 5508"/>
                <a:gd name="T102" fmla="*/ 1546 w 6183"/>
                <a:gd name="T103" fmla="*/ 75 h 5508"/>
                <a:gd name="T104" fmla="*/ 1612 w 6183"/>
                <a:gd name="T105" fmla="*/ 43 h 5508"/>
                <a:gd name="T106" fmla="*/ 1681 w 6183"/>
                <a:gd name="T107" fmla="*/ 19 h 5508"/>
                <a:gd name="T108" fmla="*/ 1756 w 6183"/>
                <a:gd name="T109" fmla="*/ 4 h 5508"/>
                <a:gd name="T110" fmla="*/ 1831 w 6183"/>
                <a:gd name="T111" fmla="*/ 0 h 5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83" h="5508">
                  <a:moveTo>
                    <a:pt x="1831" y="0"/>
                  </a:moveTo>
                  <a:lnTo>
                    <a:pt x="4351" y="0"/>
                  </a:lnTo>
                  <a:lnTo>
                    <a:pt x="4426" y="4"/>
                  </a:lnTo>
                  <a:lnTo>
                    <a:pt x="4500" y="19"/>
                  </a:lnTo>
                  <a:lnTo>
                    <a:pt x="4571" y="43"/>
                  </a:lnTo>
                  <a:lnTo>
                    <a:pt x="4636" y="75"/>
                  </a:lnTo>
                  <a:lnTo>
                    <a:pt x="4698" y="116"/>
                  </a:lnTo>
                  <a:lnTo>
                    <a:pt x="4755" y="165"/>
                  </a:lnTo>
                  <a:lnTo>
                    <a:pt x="4803" y="222"/>
                  </a:lnTo>
                  <a:lnTo>
                    <a:pt x="4847" y="285"/>
                  </a:lnTo>
                  <a:lnTo>
                    <a:pt x="6106" y="2468"/>
                  </a:lnTo>
                  <a:lnTo>
                    <a:pt x="6139" y="2535"/>
                  </a:lnTo>
                  <a:lnTo>
                    <a:pt x="6164" y="2607"/>
                  </a:lnTo>
                  <a:lnTo>
                    <a:pt x="6177" y="2680"/>
                  </a:lnTo>
                  <a:lnTo>
                    <a:pt x="6183" y="2753"/>
                  </a:lnTo>
                  <a:lnTo>
                    <a:pt x="6177" y="2826"/>
                  </a:lnTo>
                  <a:lnTo>
                    <a:pt x="6164" y="2899"/>
                  </a:lnTo>
                  <a:lnTo>
                    <a:pt x="6139" y="2971"/>
                  </a:lnTo>
                  <a:lnTo>
                    <a:pt x="6106" y="3038"/>
                  </a:lnTo>
                  <a:lnTo>
                    <a:pt x="4847" y="5223"/>
                  </a:lnTo>
                  <a:lnTo>
                    <a:pt x="4803" y="5285"/>
                  </a:lnTo>
                  <a:lnTo>
                    <a:pt x="4755" y="5341"/>
                  </a:lnTo>
                  <a:lnTo>
                    <a:pt x="4698" y="5390"/>
                  </a:lnTo>
                  <a:lnTo>
                    <a:pt x="4636" y="5431"/>
                  </a:lnTo>
                  <a:lnTo>
                    <a:pt x="4571" y="5463"/>
                  </a:lnTo>
                  <a:lnTo>
                    <a:pt x="4500" y="5487"/>
                  </a:lnTo>
                  <a:lnTo>
                    <a:pt x="4426" y="5502"/>
                  </a:lnTo>
                  <a:lnTo>
                    <a:pt x="4351" y="5508"/>
                  </a:lnTo>
                  <a:lnTo>
                    <a:pt x="1831" y="5508"/>
                  </a:lnTo>
                  <a:lnTo>
                    <a:pt x="1756" y="5502"/>
                  </a:lnTo>
                  <a:lnTo>
                    <a:pt x="1681" y="5487"/>
                  </a:lnTo>
                  <a:lnTo>
                    <a:pt x="1612" y="5463"/>
                  </a:lnTo>
                  <a:lnTo>
                    <a:pt x="1546" y="5431"/>
                  </a:lnTo>
                  <a:lnTo>
                    <a:pt x="1484" y="5390"/>
                  </a:lnTo>
                  <a:lnTo>
                    <a:pt x="1428" y="5341"/>
                  </a:lnTo>
                  <a:lnTo>
                    <a:pt x="1379" y="5285"/>
                  </a:lnTo>
                  <a:lnTo>
                    <a:pt x="1336" y="5223"/>
                  </a:lnTo>
                  <a:lnTo>
                    <a:pt x="77" y="3038"/>
                  </a:lnTo>
                  <a:lnTo>
                    <a:pt x="43" y="2971"/>
                  </a:lnTo>
                  <a:lnTo>
                    <a:pt x="19" y="2899"/>
                  </a:lnTo>
                  <a:lnTo>
                    <a:pt x="6" y="2826"/>
                  </a:lnTo>
                  <a:lnTo>
                    <a:pt x="0" y="2753"/>
                  </a:lnTo>
                  <a:lnTo>
                    <a:pt x="0" y="2753"/>
                  </a:lnTo>
                  <a:lnTo>
                    <a:pt x="6" y="2680"/>
                  </a:lnTo>
                  <a:lnTo>
                    <a:pt x="19" y="2607"/>
                  </a:lnTo>
                  <a:lnTo>
                    <a:pt x="43" y="2535"/>
                  </a:lnTo>
                  <a:lnTo>
                    <a:pt x="77" y="2468"/>
                  </a:lnTo>
                  <a:lnTo>
                    <a:pt x="1336" y="285"/>
                  </a:lnTo>
                  <a:lnTo>
                    <a:pt x="1379" y="222"/>
                  </a:lnTo>
                  <a:lnTo>
                    <a:pt x="1428" y="165"/>
                  </a:lnTo>
                  <a:lnTo>
                    <a:pt x="1484" y="116"/>
                  </a:lnTo>
                  <a:lnTo>
                    <a:pt x="1546" y="75"/>
                  </a:lnTo>
                  <a:lnTo>
                    <a:pt x="1612" y="43"/>
                  </a:lnTo>
                  <a:lnTo>
                    <a:pt x="1681" y="19"/>
                  </a:lnTo>
                  <a:lnTo>
                    <a:pt x="1756" y="4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rgbClr val="F25E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SV"/>
            </a:p>
          </p:txBody>
        </p:sp>
        <p:sp>
          <p:nvSpPr>
            <p:cNvPr id="66" name="Freeform 10"/>
            <p:cNvSpPr>
              <a:spLocks noChangeAspect="1"/>
            </p:cNvSpPr>
            <p:nvPr/>
          </p:nvSpPr>
          <p:spPr bwMode="auto">
            <a:xfrm rot="5400000">
              <a:off x="15633027" y="5740753"/>
              <a:ext cx="2644733" cy="2459602"/>
            </a:xfrm>
            <a:custGeom>
              <a:avLst/>
              <a:gdLst>
                <a:gd name="T0" fmla="*/ 1831 w 6183"/>
                <a:gd name="T1" fmla="*/ 0 h 5508"/>
                <a:gd name="T2" fmla="*/ 4351 w 6183"/>
                <a:gd name="T3" fmla="*/ 0 h 5508"/>
                <a:gd name="T4" fmla="*/ 4426 w 6183"/>
                <a:gd name="T5" fmla="*/ 4 h 5508"/>
                <a:gd name="T6" fmla="*/ 4500 w 6183"/>
                <a:gd name="T7" fmla="*/ 19 h 5508"/>
                <a:gd name="T8" fmla="*/ 4571 w 6183"/>
                <a:gd name="T9" fmla="*/ 43 h 5508"/>
                <a:gd name="T10" fmla="*/ 4636 w 6183"/>
                <a:gd name="T11" fmla="*/ 75 h 5508"/>
                <a:gd name="T12" fmla="*/ 4698 w 6183"/>
                <a:gd name="T13" fmla="*/ 116 h 5508"/>
                <a:gd name="T14" fmla="*/ 4755 w 6183"/>
                <a:gd name="T15" fmla="*/ 165 h 5508"/>
                <a:gd name="T16" fmla="*/ 4803 w 6183"/>
                <a:gd name="T17" fmla="*/ 222 h 5508"/>
                <a:gd name="T18" fmla="*/ 4847 w 6183"/>
                <a:gd name="T19" fmla="*/ 285 h 5508"/>
                <a:gd name="T20" fmla="*/ 6106 w 6183"/>
                <a:gd name="T21" fmla="*/ 2468 h 5508"/>
                <a:gd name="T22" fmla="*/ 6139 w 6183"/>
                <a:gd name="T23" fmla="*/ 2535 h 5508"/>
                <a:gd name="T24" fmla="*/ 6164 w 6183"/>
                <a:gd name="T25" fmla="*/ 2607 h 5508"/>
                <a:gd name="T26" fmla="*/ 6177 w 6183"/>
                <a:gd name="T27" fmla="*/ 2680 h 5508"/>
                <a:gd name="T28" fmla="*/ 6183 w 6183"/>
                <a:gd name="T29" fmla="*/ 2753 h 5508"/>
                <a:gd name="T30" fmla="*/ 6177 w 6183"/>
                <a:gd name="T31" fmla="*/ 2826 h 5508"/>
                <a:gd name="T32" fmla="*/ 6164 w 6183"/>
                <a:gd name="T33" fmla="*/ 2899 h 5508"/>
                <a:gd name="T34" fmla="*/ 6139 w 6183"/>
                <a:gd name="T35" fmla="*/ 2971 h 5508"/>
                <a:gd name="T36" fmla="*/ 6106 w 6183"/>
                <a:gd name="T37" fmla="*/ 3038 h 5508"/>
                <a:gd name="T38" fmla="*/ 4847 w 6183"/>
                <a:gd name="T39" fmla="*/ 5223 h 5508"/>
                <a:gd name="T40" fmla="*/ 4803 w 6183"/>
                <a:gd name="T41" fmla="*/ 5285 h 5508"/>
                <a:gd name="T42" fmla="*/ 4755 w 6183"/>
                <a:gd name="T43" fmla="*/ 5341 h 5508"/>
                <a:gd name="T44" fmla="*/ 4698 w 6183"/>
                <a:gd name="T45" fmla="*/ 5390 h 5508"/>
                <a:gd name="T46" fmla="*/ 4636 w 6183"/>
                <a:gd name="T47" fmla="*/ 5431 h 5508"/>
                <a:gd name="T48" fmla="*/ 4571 w 6183"/>
                <a:gd name="T49" fmla="*/ 5463 h 5508"/>
                <a:gd name="T50" fmla="*/ 4500 w 6183"/>
                <a:gd name="T51" fmla="*/ 5487 h 5508"/>
                <a:gd name="T52" fmla="*/ 4426 w 6183"/>
                <a:gd name="T53" fmla="*/ 5502 h 5508"/>
                <a:gd name="T54" fmla="*/ 4351 w 6183"/>
                <a:gd name="T55" fmla="*/ 5508 h 5508"/>
                <a:gd name="T56" fmla="*/ 1831 w 6183"/>
                <a:gd name="T57" fmla="*/ 5508 h 5508"/>
                <a:gd name="T58" fmla="*/ 1756 w 6183"/>
                <a:gd name="T59" fmla="*/ 5502 h 5508"/>
                <a:gd name="T60" fmla="*/ 1681 w 6183"/>
                <a:gd name="T61" fmla="*/ 5487 h 5508"/>
                <a:gd name="T62" fmla="*/ 1612 w 6183"/>
                <a:gd name="T63" fmla="*/ 5463 h 5508"/>
                <a:gd name="T64" fmla="*/ 1546 w 6183"/>
                <a:gd name="T65" fmla="*/ 5431 h 5508"/>
                <a:gd name="T66" fmla="*/ 1484 w 6183"/>
                <a:gd name="T67" fmla="*/ 5390 h 5508"/>
                <a:gd name="T68" fmla="*/ 1428 w 6183"/>
                <a:gd name="T69" fmla="*/ 5341 h 5508"/>
                <a:gd name="T70" fmla="*/ 1379 w 6183"/>
                <a:gd name="T71" fmla="*/ 5285 h 5508"/>
                <a:gd name="T72" fmla="*/ 1336 w 6183"/>
                <a:gd name="T73" fmla="*/ 5223 h 5508"/>
                <a:gd name="T74" fmla="*/ 77 w 6183"/>
                <a:gd name="T75" fmla="*/ 3038 h 5508"/>
                <a:gd name="T76" fmla="*/ 43 w 6183"/>
                <a:gd name="T77" fmla="*/ 2971 h 5508"/>
                <a:gd name="T78" fmla="*/ 19 w 6183"/>
                <a:gd name="T79" fmla="*/ 2899 h 5508"/>
                <a:gd name="T80" fmla="*/ 6 w 6183"/>
                <a:gd name="T81" fmla="*/ 2826 h 5508"/>
                <a:gd name="T82" fmla="*/ 0 w 6183"/>
                <a:gd name="T83" fmla="*/ 2753 h 5508"/>
                <a:gd name="T84" fmla="*/ 0 w 6183"/>
                <a:gd name="T85" fmla="*/ 2753 h 5508"/>
                <a:gd name="T86" fmla="*/ 6 w 6183"/>
                <a:gd name="T87" fmla="*/ 2680 h 5508"/>
                <a:gd name="T88" fmla="*/ 19 w 6183"/>
                <a:gd name="T89" fmla="*/ 2607 h 5508"/>
                <a:gd name="T90" fmla="*/ 43 w 6183"/>
                <a:gd name="T91" fmla="*/ 2535 h 5508"/>
                <a:gd name="T92" fmla="*/ 77 w 6183"/>
                <a:gd name="T93" fmla="*/ 2468 h 5508"/>
                <a:gd name="T94" fmla="*/ 1336 w 6183"/>
                <a:gd name="T95" fmla="*/ 285 h 5508"/>
                <a:gd name="T96" fmla="*/ 1379 w 6183"/>
                <a:gd name="T97" fmla="*/ 222 h 5508"/>
                <a:gd name="T98" fmla="*/ 1428 w 6183"/>
                <a:gd name="T99" fmla="*/ 165 h 5508"/>
                <a:gd name="T100" fmla="*/ 1484 w 6183"/>
                <a:gd name="T101" fmla="*/ 116 h 5508"/>
                <a:gd name="T102" fmla="*/ 1546 w 6183"/>
                <a:gd name="T103" fmla="*/ 75 h 5508"/>
                <a:gd name="T104" fmla="*/ 1612 w 6183"/>
                <a:gd name="T105" fmla="*/ 43 h 5508"/>
                <a:gd name="T106" fmla="*/ 1681 w 6183"/>
                <a:gd name="T107" fmla="*/ 19 h 5508"/>
                <a:gd name="T108" fmla="*/ 1756 w 6183"/>
                <a:gd name="T109" fmla="*/ 4 h 5508"/>
                <a:gd name="T110" fmla="*/ 1831 w 6183"/>
                <a:gd name="T111" fmla="*/ 0 h 5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83" h="5508">
                  <a:moveTo>
                    <a:pt x="1831" y="0"/>
                  </a:moveTo>
                  <a:lnTo>
                    <a:pt x="4351" y="0"/>
                  </a:lnTo>
                  <a:lnTo>
                    <a:pt x="4426" y="4"/>
                  </a:lnTo>
                  <a:lnTo>
                    <a:pt x="4500" y="19"/>
                  </a:lnTo>
                  <a:lnTo>
                    <a:pt x="4571" y="43"/>
                  </a:lnTo>
                  <a:lnTo>
                    <a:pt x="4636" y="75"/>
                  </a:lnTo>
                  <a:lnTo>
                    <a:pt x="4698" y="116"/>
                  </a:lnTo>
                  <a:lnTo>
                    <a:pt x="4755" y="165"/>
                  </a:lnTo>
                  <a:lnTo>
                    <a:pt x="4803" y="222"/>
                  </a:lnTo>
                  <a:lnTo>
                    <a:pt x="4847" y="285"/>
                  </a:lnTo>
                  <a:lnTo>
                    <a:pt x="6106" y="2468"/>
                  </a:lnTo>
                  <a:lnTo>
                    <a:pt x="6139" y="2535"/>
                  </a:lnTo>
                  <a:lnTo>
                    <a:pt x="6164" y="2607"/>
                  </a:lnTo>
                  <a:lnTo>
                    <a:pt x="6177" y="2680"/>
                  </a:lnTo>
                  <a:lnTo>
                    <a:pt x="6183" y="2753"/>
                  </a:lnTo>
                  <a:lnTo>
                    <a:pt x="6177" y="2826"/>
                  </a:lnTo>
                  <a:lnTo>
                    <a:pt x="6164" y="2899"/>
                  </a:lnTo>
                  <a:lnTo>
                    <a:pt x="6139" y="2971"/>
                  </a:lnTo>
                  <a:lnTo>
                    <a:pt x="6106" y="3038"/>
                  </a:lnTo>
                  <a:lnTo>
                    <a:pt x="4847" y="5223"/>
                  </a:lnTo>
                  <a:lnTo>
                    <a:pt x="4803" y="5285"/>
                  </a:lnTo>
                  <a:lnTo>
                    <a:pt x="4755" y="5341"/>
                  </a:lnTo>
                  <a:lnTo>
                    <a:pt x="4698" y="5390"/>
                  </a:lnTo>
                  <a:lnTo>
                    <a:pt x="4636" y="5431"/>
                  </a:lnTo>
                  <a:lnTo>
                    <a:pt x="4571" y="5463"/>
                  </a:lnTo>
                  <a:lnTo>
                    <a:pt x="4500" y="5487"/>
                  </a:lnTo>
                  <a:lnTo>
                    <a:pt x="4426" y="5502"/>
                  </a:lnTo>
                  <a:lnTo>
                    <a:pt x="4351" y="5508"/>
                  </a:lnTo>
                  <a:lnTo>
                    <a:pt x="1831" y="5508"/>
                  </a:lnTo>
                  <a:lnTo>
                    <a:pt x="1756" y="5502"/>
                  </a:lnTo>
                  <a:lnTo>
                    <a:pt x="1681" y="5487"/>
                  </a:lnTo>
                  <a:lnTo>
                    <a:pt x="1612" y="5463"/>
                  </a:lnTo>
                  <a:lnTo>
                    <a:pt x="1546" y="5431"/>
                  </a:lnTo>
                  <a:lnTo>
                    <a:pt x="1484" y="5390"/>
                  </a:lnTo>
                  <a:lnTo>
                    <a:pt x="1428" y="5341"/>
                  </a:lnTo>
                  <a:lnTo>
                    <a:pt x="1379" y="5285"/>
                  </a:lnTo>
                  <a:lnTo>
                    <a:pt x="1336" y="5223"/>
                  </a:lnTo>
                  <a:lnTo>
                    <a:pt x="77" y="3038"/>
                  </a:lnTo>
                  <a:lnTo>
                    <a:pt x="43" y="2971"/>
                  </a:lnTo>
                  <a:lnTo>
                    <a:pt x="19" y="2899"/>
                  </a:lnTo>
                  <a:lnTo>
                    <a:pt x="6" y="2826"/>
                  </a:lnTo>
                  <a:lnTo>
                    <a:pt x="0" y="2753"/>
                  </a:lnTo>
                  <a:lnTo>
                    <a:pt x="0" y="2753"/>
                  </a:lnTo>
                  <a:lnTo>
                    <a:pt x="6" y="2680"/>
                  </a:lnTo>
                  <a:lnTo>
                    <a:pt x="19" y="2607"/>
                  </a:lnTo>
                  <a:lnTo>
                    <a:pt x="43" y="2535"/>
                  </a:lnTo>
                  <a:lnTo>
                    <a:pt x="77" y="2468"/>
                  </a:lnTo>
                  <a:lnTo>
                    <a:pt x="1336" y="285"/>
                  </a:lnTo>
                  <a:lnTo>
                    <a:pt x="1379" y="222"/>
                  </a:lnTo>
                  <a:lnTo>
                    <a:pt x="1428" y="165"/>
                  </a:lnTo>
                  <a:lnTo>
                    <a:pt x="1484" y="116"/>
                  </a:lnTo>
                  <a:lnTo>
                    <a:pt x="1546" y="75"/>
                  </a:lnTo>
                  <a:lnTo>
                    <a:pt x="1612" y="43"/>
                  </a:lnTo>
                  <a:lnTo>
                    <a:pt x="1681" y="19"/>
                  </a:lnTo>
                  <a:lnTo>
                    <a:pt x="1756" y="4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SV" sz="4400"/>
            </a:p>
          </p:txBody>
        </p:sp>
        <p:sp>
          <p:nvSpPr>
            <p:cNvPr id="67" name="Rectangle 1"/>
            <p:cNvSpPr>
              <a:spLocks noChangeArrowheads="1"/>
            </p:cNvSpPr>
            <p:nvPr/>
          </p:nvSpPr>
          <p:spPr bwMode="auto">
            <a:xfrm rot="10800000" flipV="1">
              <a:off x="17160278" y="6467839"/>
              <a:ext cx="2146450" cy="59208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0" algn="ctr" defTabSz="914400">
                <a:lnSpc>
                  <a:spcPct val="120000"/>
                </a:lnSpc>
              </a:pPr>
              <a:endParaRPr lang="es-MX" altLang="es-SV" sz="3600" dirty="0">
                <a:solidFill>
                  <a:srgbClr val="0D1D3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8" name="Freeform 10"/>
            <p:cNvSpPr>
              <a:spLocks noChangeAspect="1"/>
            </p:cNvSpPr>
            <p:nvPr/>
          </p:nvSpPr>
          <p:spPr bwMode="auto">
            <a:xfrm rot="5400000">
              <a:off x="18345607" y="5527268"/>
              <a:ext cx="3103839" cy="2886571"/>
            </a:xfrm>
            <a:custGeom>
              <a:avLst/>
              <a:gdLst>
                <a:gd name="T0" fmla="*/ 1831 w 6183"/>
                <a:gd name="T1" fmla="*/ 0 h 5508"/>
                <a:gd name="T2" fmla="*/ 4351 w 6183"/>
                <a:gd name="T3" fmla="*/ 0 h 5508"/>
                <a:gd name="T4" fmla="*/ 4426 w 6183"/>
                <a:gd name="T5" fmla="*/ 4 h 5508"/>
                <a:gd name="T6" fmla="*/ 4500 w 6183"/>
                <a:gd name="T7" fmla="*/ 19 h 5508"/>
                <a:gd name="T8" fmla="*/ 4571 w 6183"/>
                <a:gd name="T9" fmla="*/ 43 h 5508"/>
                <a:gd name="T10" fmla="*/ 4636 w 6183"/>
                <a:gd name="T11" fmla="*/ 75 h 5508"/>
                <a:gd name="T12" fmla="*/ 4698 w 6183"/>
                <a:gd name="T13" fmla="*/ 116 h 5508"/>
                <a:gd name="T14" fmla="*/ 4755 w 6183"/>
                <a:gd name="T15" fmla="*/ 165 h 5508"/>
                <a:gd name="T16" fmla="*/ 4803 w 6183"/>
                <a:gd name="T17" fmla="*/ 222 h 5508"/>
                <a:gd name="T18" fmla="*/ 4847 w 6183"/>
                <a:gd name="T19" fmla="*/ 285 h 5508"/>
                <a:gd name="T20" fmla="*/ 6106 w 6183"/>
                <a:gd name="T21" fmla="*/ 2468 h 5508"/>
                <a:gd name="T22" fmla="*/ 6139 w 6183"/>
                <a:gd name="T23" fmla="*/ 2535 h 5508"/>
                <a:gd name="T24" fmla="*/ 6164 w 6183"/>
                <a:gd name="T25" fmla="*/ 2607 h 5508"/>
                <a:gd name="T26" fmla="*/ 6177 w 6183"/>
                <a:gd name="T27" fmla="*/ 2680 h 5508"/>
                <a:gd name="T28" fmla="*/ 6183 w 6183"/>
                <a:gd name="T29" fmla="*/ 2753 h 5508"/>
                <a:gd name="T30" fmla="*/ 6177 w 6183"/>
                <a:gd name="T31" fmla="*/ 2826 h 5508"/>
                <a:gd name="T32" fmla="*/ 6164 w 6183"/>
                <a:gd name="T33" fmla="*/ 2899 h 5508"/>
                <a:gd name="T34" fmla="*/ 6139 w 6183"/>
                <a:gd name="T35" fmla="*/ 2971 h 5508"/>
                <a:gd name="T36" fmla="*/ 6106 w 6183"/>
                <a:gd name="T37" fmla="*/ 3038 h 5508"/>
                <a:gd name="T38" fmla="*/ 4847 w 6183"/>
                <a:gd name="T39" fmla="*/ 5223 h 5508"/>
                <a:gd name="T40" fmla="*/ 4803 w 6183"/>
                <a:gd name="T41" fmla="*/ 5285 h 5508"/>
                <a:gd name="T42" fmla="*/ 4755 w 6183"/>
                <a:gd name="T43" fmla="*/ 5341 h 5508"/>
                <a:gd name="T44" fmla="*/ 4698 w 6183"/>
                <a:gd name="T45" fmla="*/ 5390 h 5508"/>
                <a:gd name="T46" fmla="*/ 4636 w 6183"/>
                <a:gd name="T47" fmla="*/ 5431 h 5508"/>
                <a:gd name="T48" fmla="*/ 4571 w 6183"/>
                <a:gd name="T49" fmla="*/ 5463 h 5508"/>
                <a:gd name="T50" fmla="*/ 4500 w 6183"/>
                <a:gd name="T51" fmla="*/ 5487 h 5508"/>
                <a:gd name="T52" fmla="*/ 4426 w 6183"/>
                <a:gd name="T53" fmla="*/ 5502 h 5508"/>
                <a:gd name="T54" fmla="*/ 4351 w 6183"/>
                <a:gd name="T55" fmla="*/ 5508 h 5508"/>
                <a:gd name="T56" fmla="*/ 1831 w 6183"/>
                <a:gd name="T57" fmla="*/ 5508 h 5508"/>
                <a:gd name="T58" fmla="*/ 1756 w 6183"/>
                <a:gd name="T59" fmla="*/ 5502 h 5508"/>
                <a:gd name="T60" fmla="*/ 1681 w 6183"/>
                <a:gd name="T61" fmla="*/ 5487 h 5508"/>
                <a:gd name="T62" fmla="*/ 1612 w 6183"/>
                <a:gd name="T63" fmla="*/ 5463 h 5508"/>
                <a:gd name="T64" fmla="*/ 1546 w 6183"/>
                <a:gd name="T65" fmla="*/ 5431 h 5508"/>
                <a:gd name="T66" fmla="*/ 1484 w 6183"/>
                <a:gd name="T67" fmla="*/ 5390 h 5508"/>
                <a:gd name="T68" fmla="*/ 1428 w 6183"/>
                <a:gd name="T69" fmla="*/ 5341 h 5508"/>
                <a:gd name="T70" fmla="*/ 1379 w 6183"/>
                <a:gd name="T71" fmla="*/ 5285 h 5508"/>
                <a:gd name="T72" fmla="*/ 1336 w 6183"/>
                <a:gd name="T73" fmla="*/ 5223 h 5508"/>
                <a:gd name="T74" fmla="*/ 77 w 6183"/>
                <a:gd name="T75" fmla="*/ 3038 h 5508"/>
                <a:gd name="T76" fmla="*/ 43 w 6183"/>
                <a:gd name="T77" fmla="*/ 2971 h 5508"/>
                <a:gd name="T78" fmla="*/ 19 w 6183"/>
                <a:gd name="T79" fmla="*/ 2899 h 5508"/>
                <a:gd name="T80" fmla="*/ 6 w 6183"/>
                <a:gd name="T81" fmla="*/ 2826 h 5508"/>
                <a:gd name="T82" fmla="*/ 0 w 6183"/>
                <a:gd name="T83" fmla="*/ 2753 h 5508"/>
                <a:gd name="T84" fmla="*/ 0 w 6183"/>
                <a:gd name="T85" fmla="*/ 2753 h 5508"/>
                <a:gd name="T86" fmla="*/ 6 w 6183"/>
                <a:gd name="T87" fmla="*/ 2680 h 5508"/>
                <a:gd name="T88" fmla="*/ 19 w 6183"/>
                <a:gd name="T89" fmla="*/ 2607 h 5508"/>
                <a:gd name="T90" fmla="*/ 43 w 6183"/>
                <a:gd name="T91" fmla="*/ 2535 h 5508"/>
                <a:gd name="T92" fmla="*/ 77 w 6183"/>
                <a:gd name="T93" fmla="*/ 2468 h 5508"/>
                <a:gd name="T94" fmla="*/ 1336 w 6183"/>
                <a:gd name="T95" fmla="*/ 285 h 5508"/>
                <a:gd name="T96" fmla="*/ 1379 w 6183"/>
                <a:gd name="T97" fmla="*/ 222 h 5508"/>
                <a:gd name="T98" fmla="*/ 1428 w 6183"/>
                <a:gd name="T99" fmla="*/ 165 h 5508"/>
                <a:gd name="T100" fmla="*/ 1484 w 6183"/>
                <a:gd name="T101" fmla="*/ 116 h 5508"/>
                <a:gd name="T102" fmla="*/ 1546 w 6183"/>
                <a:gd name="T103" fmla="*/ 75 h 5508"/>
                <a:gd name="T104" fmla="*/ 1612 w 6183"/>
                <a:gd name="T105" fmla="*/ 43 h 5508"/>
                <a:gd name="T106" fmla="*/ 1681 w 6183"/>
                <a:gd name="T107" fmla="*/ 19 h 5508"/>
                <a:gd name="T108" fmla="*/ 1756 w 6183"/>
                <a:gd name="T109" fmla="*/ 4 h 5508"/>
                <a:gd name="T110" fmla="*/ 1831 w 6183"/>
                <a:gd name="T111" fmla="*/ 0 h 5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83" h="5508">
                  <a:moveTo>
                    <a:pt x="1831" y="0"/>
                  </a:moveTo>
                  <a:lnTo>
                    <a:pt x="4351" y="0"/>
                  </a:lnTo>
                  <a:lnTo>
                    <a:pt x="4426" y="4"/>
                  </a:lnTo>
                  <a:lnTo>
                    <a:pt x="4500" y="19"/>
                  </a:lnTo>
                  <a:lnTo>
                    <a:pt x="4571" y="43"/>
                  </a:lnTo>
                  <a:lnTo>
                    <a:pt x="4636" y="75"/>
                  </a:lnTo>
                  <a:lnTo>
                    <a:pt x="4698" y="116"/>
                  </a:lnTo>
                  <a:lnTo>
                    <a:pt x="4755" y="165"/>
                  </a:lnTo>
                  <a:lnTo>
                    <a:pt x="4803" y="222"/>
                  </a:lnTo>
                  <a:lnTo>
                    <a:pt x="4847" y="285"/>
                  </a:lnTo>
                  <a:lnTo>
                    <a:pt x="6106" y="2468"/>
                  </a:lnTo>
                  <a:lnTo>
                    <a:pt x="6139" y="2535"/>
                  </a:lnTo>
                  <a:lnTo>
                    <a:pt x="6164" y="2607"/>
                  </a:lnTo>
                  <a:lnTo>
                    <a:pt x="6177" y="2680"/>
                  </a:lnTo>
                  <a:lnTo>
                    <a:pt x="6183" y="2753"/>
                  </a:lnTo>
                  <a:lnTo>
                    <a:pt x="6177" y="2826"/>
                  </a:lnTo>
                  <a:lnTo>
                    <a:pt x="6164" y="2899"/>
                  </a:lnTo>
                  <a:lnTo>
                    <a:pt x="6139" y="2971"/>
                  </a:lnTo>
                  <a:lnTo>
                    <a:pt x="6106" y="3038"/>
                  </a:lnTo>
                  <a:lnTo>
                    <a:pt x="4847" y="5223"/>
                  </a:lnTo>
                  <a:lnTo>
                    <a:pt x="4803" y="5285"/>
                  </a:lnTo>
                  <a:lnTo>
                    <a:pt x="4755" y="5341"/>
                  </a:lnTo>
                  <a:lnTo>
                    <a:pt x="4698" y="5390"/>
                  </a:lnTo>
                  <a:lnTo>
                    <a:pt x="4636" y="5431"/>
                  </a:lnTo>
                  <a:lnTo>
                    <a:pt x="4571" y="5463"/>
                  </a:lnTo>
                  <a:lnTo>
                    <a:pt x="4500" y="5487"/>
                  </a:lnTo>
                  <a:lnTo>
                    <a:pt x="4426" y="5502"/>
                  </a:lnTo>
                  <a:lnTo>
                    <a:pt x="4351" y="5508"/>
                  </a:lnTo>
                  <a:lnTo>
                    <a:pt x="1831" y="5508"/>
                  </a:lnTo>
                  <a:lnTo>
                    <a:pt x="1756" y="5502"/>
                  </a:lnTo>
                  <a:lnTo>
                    <a:pt x="1681" y="5487"/>
                  </a:lnTo>
                  <a:lnTo>
                    <a:pt x="1612" y="5463"/>
                  </a:lnTo>
                  <a:lnTo>
                    <a:pt x="1546" y="5431"/>
                  </a:lnTo>
                  <a:lnTo>
                    <a:pt x="1484" y="5390"/>
                  </a:lnTo>
                  <a:lnTo>
                    <a:pt x="1428" y="5341"/>
                  </a:lnTo>
                  <a:lnTo>
                    <a:pt x="1379" y="5285"/>
                  </a:lnTo>
                  <a:lnTo>
                    <a:pt x="1336" y="5223"/>
                  </a:lnTo>
                  <a:lnTo>
                    <a:pt x="77" y="3038"/>
                  </a:lnTo>
                  <a:lnTo>
                    <a:pt x="43" y="2971"/>
                  </a:lnTo>
                  <a:lnTo>
                    <a:pt x="19" y="2899"/>
                  </a:lnTo>
                  <a:lnTo>
                    <a:pt x="6" y="2826"/>
                  </a:lnTo>
                  <a:lnTo>
                    <a:pt x="0" y="2753"/>
                  </a:lnTo>
                  <a:lnTo>
                    <a:pt x="0" y="2753"/>
                  </a:lnTo>
                  <a:lnTo>
                    <a:pt x="6" y="2680"/>
                  </a:lnTo>
                  <a:lnTo>
                    <a:pt x="19" y="2607"/>
                  </a:lnTo>
                  <a:lnTo>
                    <a:pt x="43" y="2535"/>
                  </a:lnTo>
                  <a:lnTo>
                    <a:pt x="77" y="2468"/>
                  </a:lnTo>
                  <a:lnTo>
                    <a:pt x="1336" y="285"/>
                  </a:lnTo>
                  <a:lnTo>
                    <a:pt x="1379" y="222"/>
                  </a:lnTo>
                  <a:lnTo>
                    <a:pt x="1428" y="165"/>
                  </a:lnTo>
                  <a:lnTo>
                    <a:pt x="1484" y="116"/>
                  </a:lnTo>
                  <a:lnTo>
                    <a:pt x="1546" y="75"/>
                  </a:lnTo>
                  <a:lnTo>
                    <a:pt x="1612" y="43"/>
                  </a:lnTo>
                  <a:lnTo>
                    <a:pt x="1681" y="19"/>
                  </a:lnTo>
                  <a:lnTo>
                    <a:pt x="1756" y="4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rgbClr val="F25E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SV"/>
            </a:p>
          </p:txBody>
        </p:sp>
        <p:sp>
          <p:nvSpPr>
            <p:cNvPr id="69" name="Freeform 10"/>
            <p:cNvSpPr>
              <a:spLocks noChangeAspect="1"/>
            </p:cNvSpPr>
            <p:nvPr/>
          </p:nvSpPr>
          <p:spPr bwMode="auto">
            <a:xfrm rot="5400000">
              <a:off x="18575160" y="5740753"/>
              <a:ext cx="2644733" cy="2459602"/>
            </a:xfrm>
            <a:custGeom>
              <a:avLst/>
              <a:gdLst>
                <a:gd name="T0" fmla="*/ 1831 w 6183"/>
                <a:gd name="T1" fmla="*/ 0 h 5508"/>
                <a:gd name="T2" fmla="*/ 4351 w 6183"/>
                <a:gd name="T3" fmla="*/ 0 h 5508"/>
                <a:gd name="T4" fmla="*/ 4426 w 6183"/>
                <a:gd name="T5" fmla="*/ 4 h 5508"/>
                <a:gd name="T6" fmla="*/ 4500 w 6183"/>
                <a:gd name="T7" fmla="*/ 19 h 5508"/>
                <a:gd name="T8" fmla="*/ 4571 w 6183"/>
                <a:gd name="T9" fmla="*/ 43 h 5508"/>
                <a:gd name="T10" fmla="*/ 4636 w 6183"/>
                <a:gd name="T11" fmla="*/ 75 h 5508"/>
                <a:gd name="T12" fmla="*/ 4698 w 6183"/>
                <a:gd name="T13" fmla="*/ 116 h 5508"/>
                <a:gd name="T14" fmla="*/ 4755 w 6183"/>
                <a:gd name="T15" fmla="*/ 165 h 5508"/>
                <a:gd name="T16" fmla="*/ 4803 w 6183"/>
                <a:gd name="T17" fmla="*/ 222 h 5508"/>
                <a:gd name="T18" fmla="*/ 4847 w 6183"/>
                <a:gd name="T19" fmla="*/ 285 h 5508"/>
                <a:gd name="T20" fmla="*/ 6106 w 6183"/>
                <a:gd name="T21" fmla="*/ 2468 h 5508"/>
                <a:gd name="T22" fmla="*/ 6139 w 6183"/>
                <a:gd name="T23" fmla="*/ 2535 h 5508"/>
                <a:gd name="T24" fmla="*/ 6164 w 6183"/>
                <a:gd name="T25" fmla="*/ 2607 h 5508"/>
                <a:gd name="T26" fmla="*/ 6177 w 6183"/>
                <a:gd name="T27" fmla="*/ 2680 h 5508"/>
                <a:gd name="T28" fmla="*/ 6183 w 6183"/>
                <a:gd name="T29" fmla="*/ 2753 h 5508"/>
                <a:gd name="T30" fmla="*/ 6177 w 6183"/>
                <a:gd name="T31" fmla="*/ 2826 h 5508"/>
                <a:gd name="T32" fmla="*/ 6164 w 6183"/>
                <a:gd name="T33" fmla="*/ 2899 h 5508"/>
                <a:gd name="T34" fmla="*/ 6139 w 6183"/>
                <a:gd name="T35" fmla="*/ 2971 h 5508"/>
                <a:gd name="T36" fmla="*/ 6106 w 6183"/>
                <a:gd name="T37" fmla="*/ 3038 h 5508"/>
                <a:gd name="T38" fmla="*/ 4847 w 6183"/>
                <a:gd name="T39" fmla="*/ 5223 h 5508"/>
                <a:gd name="T40" fmla="*/ 4803 w 6183"/>
                <a:gd name="T41" fmla="*/ 5285 h 5508"/>
                <a:gd name="T42" fmla="*/ 4755 w 6183"/>
                <a:gd name="T43" fmla="*/ 5341 h 5508"/>
                <a:gd name="T44" fmla="*/ 4698 w 6183"/>
                <a:gd name="T45" fmla="*/ 5390 h 5508"/>
                <a:gd name="T46" fmla="*/ 4636 w 6183"/>
                <a:gd name="T47" fmla="*/ 5431 h 5508"/>
                <a:gd name="T48" fmla="*/ 4571 w 6183"/>
                <a:gd name="T49" fmla="*/ 5463 h 5508"/>
                <a:gd name="T50" fmla="*/ 4500 w 6183"/>
                <a:gd name="T51" fmla="*/ 5487 h 5508"/>
                <a:gd name="T52" fmla="*/ 4426 w 6183"/>
                <a:gd name="T53" fmla="*/ 5502 h 5508"/>
                <a:gd name="T54" fmla="*/ 4351 w 6183"/>
                <a:gd name="T55" fmla="*/ 5508 h 5508"/>
                <a:gd name="T56" fmla="*/ 1831 w 6183"/>
                <a:gd name="T57" fmla="*/ 5508 h 5508"/>
                <a:gd name="T58" fmla="*/ 1756 w 6183"/>
                <a:gd name="T59" fmla="*/ 5502 h 5508"/>
                <a:gd name="T60" fmla="*/ 1681 w 6183"/>
                <a:gd name="T61" fmla="*/ 5487 h 5508"/>
                <a:gd name="T62" fmla="*/ 1612 w 6183"/>
                <a:gd name="T63" fmla="*/ 5463 h 5508"/>
                <a:gd name="T64" fmla="*/ 1546 w 6183"/>
                <a:gd name="T65" fmla="*/ 5431 h 5508"/>
                <a:gd name="T66" fmla="*/ 1484 w 6183"/>
                <a:gd name="T67" fmla="*/ 5390 h 5508"/>
                <a:gd name="T68" fmla="*/ 1428 w 6183"/>
                <a:gd name="T69" fmla="*/ 5341 h 5508"/>
                <a:gd name="T70" fmla="*/ 1379 w 6183"/>
                <a:gd name="T71" fmla="*/ 5285 h 5508"/>
                <a:gd name="T72" fmla="*/ 1336 w 6183"/>
                <a:gd name="T73" fmla="*/ 5223 h 5508"/>
                <a:gd name="T74" fmla="*/ 77 w 6183"/>
                <a:gd name="T75" fmla="*/ 3038 h 5508"/>
                <a:gd name="T76" fmla="*/ 43 w 6183"/>
                <a:gd name="T77" fmla="*/ 2971 h 5508"/>
                <a:gd name="T78" fmla="*/ 19 w 6183"/>
                <a:gd name="T79" fmla="*/ 2899 h 5508"/>
                <a:gd name="T80" fmla="*/ 6 w 6183"/>
                <a:gd name="T81" fmla="*/ 2826 h 5508"/>
                <a:gd name="T82" fmla="*/ 0 w 6183"/>
                <a:gd name="T83" fmla="*/ 2753 h 5508"/>
                <a:gd name="T84" fmla="*/ 0 w 6183"/>
                <a:gd name="T85" fmla="*/ 2753 h 5508"/>
                <a:gd name="T86" fmla="*/ 6 w 6183"/>
                <a:gd name="T87" fmla="*/ 2680 h 5508"/>
                <a:gd name="T88" fmla="*/ 19 w 6183"/>
                <a:gd name="T89" fmla="*/ 2607 h 5508"/>
                <a:gd name="T90" fmla="*/ 43 w 6183"/>
                <a:gd name="T91" fmla="*/ 2535 h 5508"/>
                <a:gd name="T92" fmla="*/ 77 w 6183"/>
                <a:gd name="T93" fmla="*/ 2468 h 5508"/>
                <a:gd name="T94" fmla="*/ 1336 w 6183"/>
                <a:gd name="T95" fmla="*/ 285 h 5508"/>
                <a:gd name="T96" fmla="*/ 1379 w 6183"/>
                <a:gd name="T97" fmla="*/ 222 h 5508"/>
                <a:gd name="T98" fmla="*/ 1428 w 6183"/>
                <a:gd name="T99" fmla="*/ 165 h 5508"/>
                <a:gd name="T100" fmla="*/ 1484 w 6183"/>
                <a:gd name="T101" fmla="*/ 116 h 5508"/>
                <a:gd name="T102" fmla="*/ 1546 w 6183"/>
                <a:gd name="T103" fmla="*/ 75 h 5508"/>
                <a:gd name="T104" fmla="*/ 1612 w 6183"/>
                <a:gd name="T105" fmla="*/ 43 h 5508"/>
                <a:gd name="T106" fmla="*/ 1681 w 6183"/>
                <a:gd name="T107" fmla="*/ 19 h 5508"/>
                <a:gd name="T108" fmla="*/ 1756 w 6183"/>
                <a:gd name="T109" fmla="*/ 4 h 5508"/>
                <a:gd name="T110" fmla="*/ 1831 w 6183"/>
                <a:gd name="T111" fmla="*/ 0 h 5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83" h="5508">
                  <a:moveTo>
                    <a:pt x="1831" y="0"/>
                  </a:moveTo>
                  <a:lnTo>
                    <a:pt x="4351" y="0"/>
                  </a:lnTo>
                  <a:lnTo>
                    <a:pt x="4426" y="4"/>
                  </a:lnTo>
                  <a:lnTo>
                    <a:pt x="4500" y="19"/>
                  </a:lnTo>
                  <a:lnTo>
                    <a:pt x="4571" y="43"/>
                  </a:lnTo>
                  <a:lnTo>
                    <a:pt x="4636" y="75"/>
                  </a:lnTo>
                  <a:lnTo>
                    <a:pt x="4698" y="116"/>
                  </a:lnTo>
                  <a:lnTo>
                    <a:pt x="4755" y="165"/>
                  </a:lnTo>
                  <a:lnTo>
                    <a:pt x="4803" y="222"/>
                  </a:lnTo>
                  <a:lnTo>
                    <a:pt x="4847" y="285"/>
                  </a:lnTo>
                  <a:lnTo>
                    <a:pt x="6106" y="2468"/>
                  </a:lnTo>
                  <a:lnTo>
                    <a:pt x="6139" y="2535"/>
                  </a:lnTo>
                  <a:lnTo>
                    <a:pt x="6164" y="2607"/>
                  </a:lnTo>
                  <a:lnTo>
                    <a:pt x="6177" y="2680"/>
                  </a:lnTo>
                  <a:lnTo>
                    <a:pt x="6183" y="2753"/>
                  </a:lnTo>
                  <a:lnTo>
                    <a:pt x="6177" y="2826"/>
                  </a:lnTo>
                  <a:lnTo>
                    <a:pt x="6164" y="2899"/>
                  </a:lnTo>
                  <a:lnTo>
                    <a:pt x="6139" y="2971"/>
                  </a:lnTo>
                  <a:lnTo>
                    <a:pt x="6106" y="3038"/>
                  </a:lnTo>
                  <a:lnTo>
                    <a:pt x="4847" y="5223"/>
                  </a:lnTo>
                  <a:lnTo>
                    <a:pt x="4803" y="5285"/>
                  </a:lnTo>
                  <a:lnTo>
                    <a:pt x="4755" y="5341"/>
                  </a:lnTo>
                  <a:lnTo>
                    <a:pt x="4698" y="5390"/>
                  </a:lnTo>
                  <a:lnTo>
                    <a:pt x="4636" y="5431"/>
                  </a:lnTo>
                  <a:lnTo>
                    <a:pt x="4571" y="5463"/>
                  </a:lnTo>
                  <a:lnTo>
                    <a:pt x="4500" y="5487"/>
                  </a:lnTo>
                  <a:lnTo>
                    <a:pt x="4426" y="5502"/>
                  </a:lnTo>
                  <a:lnTo>
                    <a:pt x="4351" y="5508"/>
                  </a:lnTo>
                  <a:lnTo>
                    <a:pt x="1831" y="5508"/>
                  </a:lnTo>
                  <a:lnTo>
                    <a:pt x="1756" y="5502"/>
                  </a:lnTo>
                  <a:lnTo>
                    <a:pt x="1681" y="5487"/>
                  </a:lnTo>
                  <a:lnTo>
                    <a:pt x="1612" y="5463"/>
                  </a:lnTo>
                  <a:lnTo>
                    <a:pt x="1546" y="5431"/>
                  </a:lnTo>
                  <a:lnTo>
                    <a:pt x="1484" y="5390"/>
                  </a:lnTo>
                  <a:lnTo>
                    <a:pt x="1428" y="5341"/>
                  </a:lnTo>
                  <a:lnTo>
                    <a:pt x="1379" y="5285"/>
                  </a:lnTo>
                  <a:lnTo>
                    <a:pt x="1336" y="5223"/>
                  </a:lnTo>
                  <a:lnTo>
                    <a:pt x="77" y="3038"/>
                  </a:lnTo>
                  <a:lnTo>
                    <a:pt x="43" y="2971"/>
                  </a:lnTo>
                  <a:lnTo>
                    <a:pt x="19" y="2899"/>
                  </a:lnTo>
                  <a:lnTo>
                    <a:pt x="6" y="2826"/>
                  </a:lnTo>
                  <a:lnTo>
                    <a:pt x="0" y="2753"/>
                  </a:lnTo>
                  <a:lnTo>
                    <a:pt x="0" y="2753"/>
                  </a:lnTo>
                  <a:lnTo>
                    <a:pt x="6" y="2680"/>
                  </a:lnTo>
                  <a:lnTo>
                    <a:pt x="19" y="2607"/>
                  </a:lnTo>
                  <a:lnTo>
                    <a:pt x="43" y="2535"/>
                  </a:lnTo>
                  <a:lnTo>
                    <a:pt x="77" y="2468"/>
                  </a:lnTo>
                  <a:lnTo>
                    <a:pt x="1336" y="285"/>
                  </a:lnTo>
                  <a:lnTo>
                    <a:pt x="1379" y="222"/>
                  </a:lnTo>
                  <a:lnTo>
                    <a:pt x="1428" y="165"/>
                  </a:lnTo>
                  <a:lnTo>
                    <a:pt x="1484" y="116"/>
                  </a:lnTo>
                  <a:lnTo>
                    <a:pt x="1546" y="75"/>
                  </a:lnTo>
                  <a:lnTo>
                    <a:pt x="1612" y="43"/>
                  </a:lnTo>
                  <a:lnTo>
                    <a:pt x="1681" y="19"/>
                  </a:lnTo>
                  <a:lnTo>
                    <a:pt x="1756" y="4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SV"/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12102784" y="6363738"/>
              <a:ext cx="3728679" cy="1110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200" dirty="0" smtClean="0">
                  <a:latin typeface="Impact" panose="020B0806030902050204" pitchFamily="34" charset="0"/>
                </a:rPr>
                <a:t>LOCOMOTORI</a:t>
              </a:r>
            </a:p>
            <a:p>
              <a:pPr algn="ctr"/>
              <a:r>
                <a:rPr lang="it-IT" sz="3200" dirty="0" smtClean="0">
                  <a:latin typeface="Impact" panose="020B0806030902050204" pitchFamily="34" charset="0"/>
                </a:rPr>
                <a:t>CARRI</a:t>
              </a:r>
              <a:endParaRPr lang="it-IT" sz="3200" dirty="0">
                <a:latin typeface="Impact" panose="020B0806030902050204" pitchFamily="34" charset="0"/>
              </a:endParaRPr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15169860" y="6620634"/>
              <a:ext cx="3728679" cy="598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200" dirty="0" smtClean="0">
                  <a:latin typeface="Impact" panose="020B0806030902050204" pitchFamily="34" charset="0"/>
                </a:rPr>
                <a:t>TERMINAL</a:t>
              </a:r>
              <a:endParaRPr lang="it-IT" sz="3200" dirty="0">
                <a:latin typeface="Impact" panose="020B0806030902050204" pitchFamily="34" charset="0"/>
              </a:endParaRPr>
            </a:p>
          </p:txBody>
        </p:sp>
        <p:sp>
          <p:nvSpPr>
            <p:cNvPr id="41" name="Marcador de texto 4"/>
            <p:cNvSpPr txBox="1">
              <a:spLocks/>
            </p:cNvSpPr>
            <p:nvPr/>
          </p:nvSpPr>
          <p:spPr>
            <a:xfrm>
              <a:off x="12282804" y="3189291"/>
              <a:ext cx="3089757" cy="1200000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l" defTabSz="1812040" rtl="0" eaLnBrk="1" latinLnBrk="0" hangingPunct="1">
                <a:spcBef>
                  <a:spcPct val="20000"/>
                </a:spcBef>
                <a:spcAft>
                  <a:spcPts val="1199"/>
                </a:spcAft>
                <a:buFont typeface="Arial" pitchFamily="34" charset="0"/>
                <a:buNone/>
                <a:defRPr sz="4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06009" indent="-362365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265040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7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71046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7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077068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702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983081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889088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795112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01118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416581">
                <a:lnSpc>
                  <a:spcPct val="150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s-MX" b="0" dirty="0" smtClean="0">
                  <a:solidFill>
                    <a:schemeClr val="bg1"/>
                  </a:solidFill>
                  <a:latin typeface="Impact" panose="020B0806030902050204" pitchFamily="34" charset="0"/>
                  <a:ea typeface="Open Sans Condensed" panose="020B0604020202020204" charset="0"/>
                  <a:cs typeface="Open Sans Condensed" panose="020B0604020202020204" charset="0"/>
                </a:rPr>
                <a:t>1,0 Mld€</a:t>
              </a:r>
            </a:p>
          </p:txBody>
        </p:sp>
        <p:sp>
          <p:nvSpPr>
            <p:cNvPr id="42" name="Marcador de texto 4"/>
            <p:cNvSpPr txBox="1">
              <a:spLocks/>
            </p:cNvSpPr>
            <p:nvPr/>
          </p:nvSpPr>
          <p:spPr>
            <a:xfrm>
              <a:off x="15313727" y="3204426"/>
              <a:ext cx="3089757" cy="1200000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l" defTabSz="1812040" rtl="0" eaLnBrk="1" latinLnBrk="0" hangingPunct="1">
                <a:spcBef>
                  <a:spcPct val="20000"/>
                </a:spcBef>
                <a:spcAft>
                  <a:spcPts val="1199"/>
                </a:spcAft>
                <a:buFont typeface="Arial" pitchFamily="34" charset="0"/>
                <a:buNone/>
                <a:defRPr sz="4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06009" indent="-362365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265040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7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71046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7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077068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702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983081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889088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795112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01118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416581">
                <a:lnSpc>
                  <a:spcPct val="150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s-MX" b="0" dirty="0" smtClean="0">
                  <a:solidFill>
                    <a:schemeClr val="bg1"/>
                  </a:solidFill>
                  <a:latin typeface="Impact" panose="020B0806030902050204" pitchFamily="34" charset="0"/>
                  <a:ea typeface="Open Sans Condensed" panose="020B0604020202020204" charset="0"/>
                  <a:cs typeface="Open Sans Condensed" panose="020B0604020202020204" charset="0"/>
                </a:rPr>
                <a:t>0,1 Mld€</a:t>
              </a:r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12731750" y="2358294"/>
              <a:ext cx="113137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INVESTIMENTI CUMULATI: 1,5 </a:t>
              </a:r>
              <a:r>
                <a:rPr lang="it-IT" dirty="0" err="1" smtClean="0">
                  <a:solidFill>
                    <a:schemeClr val="bg1"/>
                  </a:solidFill>
                  <a:latin typeface="Impact" panose="020B0806030902050204" pitchFamily="34" charset="0"/>
                </a:rPr>
                <a:t>Mld</a:t>
              </a:r>
              <a:r>
                <a:rPr lang="it-IT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€ </a:t>
              </a:r>
              <a:endParaRPr lang="it-IT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0" name="Freeform 10"/>
            <p:cNvSpPr>
              <a:spLocks noChangeAspect="1"/>
            </p:cNvSpPr>
            <p:nvPr/>
          </p:nvSpPr>
          <p:spPr bwMode="auto">
            <a:xfrm rot="5400000">
              <a:off x="21310185" y="5528773"/>
              <a:ext cx="3103839" cy="2886571"/>
            </a:xfrm>
            <a:custGeom>
              <a:avLst/>
              <a:gdLst>
                <a:gd name="T0" fmla="*/ 1831 w 6183"/>
                <a:gd name="T1" fmla="*/ 0 h 5508"/>
                <a:gd name="T2" fmla="*/ 4351 w 6183"/>
                <a:gd name="T3" fmla="*/ 0 h 5508"/>
                <a:gd name="T4" fmla="*/ 4426 w 6183"/>
                <a:gd name="T5" fmla="*/ 4 h 5508"/>
                <a:gd name="T6" fmla="*/ 4500 w 6183"/>
                <a:gd name="T7" fmla="*/ 19 h 5508"/>
                <a:gd name="T8" fmla="*/ 4571 w 6183"/>
                <a:gd name="T9" fmla="*/ 43 h 5508"/>
                <a:gd name="T10" fmla="*/ 4636 w 6183"/>
                <a:gd name="T11" fmla="*/ 75 h 5508"/>
                <a:gd name="T12" fmla="*/ 4698 w 6183"/>
                <a:gd name="T13" fmla="*/ 116 h 5508"/>
                <a:gd name="T14" fmla="*/ 4755 w 6183"/>
                <a:gd name="T15" fmla="*/ 165 h 5508"/>
                <a:gd name="T16" fmla="*/ 4803 w 6183"/>
                <a:gd name="T17" fmla="*/ 222 h 5508"/>
                <a:gd name="T18" fmla="*/ 4847 w 6183"/>
                <a:gd name="T19" fmla="*/ 285 h 5508"/>
                <a:gd name="T20" fmla="*/ 6106 w 6183"/>
                <a:gd name="T21" fmla="*/ 2468 h 5508"/>
                <a:gd name="T22" fmla="*/ 6139 w 6183"/>
                <a:gd name="T23" fmla="*/ 2535 h 5508"/>
                <a:gd name="T24" fmla="*/ 6164 w 6183"/>
                <a:gd name="T25" fmla="*/ 2607 h 5508"/>
                <a:gd name="T26" fmla="*/ 6177 w 6183"/>
                <a:gd name="T27" fmla="*/ 2680 h 5508"/>
                <a:gd name="T28" fmla="*/ 6183 w 6183"/>
                <a:gd name="T29" fmla="*/ 2753 h 5508"/>
                <a:gd name="T30" fmla="*/ 6177 w 6183"/>
                <a:gd name="T31" fmla="*/ 2826 h 5508"/>
                <a:gd name="T32" fmla="*/ 6164 w 6183"/>
                <a:gd name="T33" fmla="*/ 2899 h 5508"/>
                <a:gd name="T34" fmla="*/ 6139 w 6183"/>
                <a:gd name="T35" fmla="*/ 2971 h 5508"/>
                <a:gd name="T36" fmla="*/ 6106 w 6183"/>
                <a:gd name="T37" fmla="*/ 3038 h 5508"/>
                <a:gd name="T38" fmla="*/ 4847 w 6183"/>
                <a:gd name="T39" fmla="*/ 5223 h 5508"/>
                <a:gd name="T40" fmla="*/ 4803 w 6183"/>
                <a:gd name="T41" fmla="*/ 5285 h 5508"/>
                <a:gd name="T42" fmla="*/ 4755 w 6183"/>
                <a:gd name="T43" fmla="*/ 5341 h 5508"/>
                <a:gd name="T44" fmla="*/ 4698 w 6183"/>
                <a:gd name="T45" fmla="*/ 5390 h 5508"/>
                <a:gd name="T46" fmla="*/ 4636 w 6183"/>
                <a:gd name="T47" fmla="*/ 5431 h 5508"/>
                <a:gd name="T48" fmla="*/ 4571 w 6183"/>
                <a:gd name="T49" fmla="*/ 5463 h 5508"/>
                <a:gd name="T50" fmla="*/ 4500 w 6183"/>
                <a:gd name="T51" fmla="*/ 5487 h 5508"/>
                <a:gd name="T52" fmla="*/ 4426 w 6183"/>
                <a:gd name="T53" fmla="*/ 5502 h 5508"/>
                <a:gd name="T54" fmla="*/ 4351 w 6183"/>
                <a:gd name="T55" fmla="*/ 5508 h 5508"/>
                <a:gd name="T56" fmla="*/ 1831 w 6183"/>
                <a:gd name="T57" fmla="*/ 5508 h 5508"/>
                <a:gd name="T58" fmla="*/ 1756 w 6183"/>
                <a:gd name="T59" fmla="*/ 5502 h 5508"/>
                <a:gd name="T60" fmla="*/ 1681 w 6183"/>
                <a:gd name="T61" fmla="*/ 5487 h 5508"/>
                <a:gd name="T62" fmla="*/ 1612 w 6183"/>
                <a:gd name="T63" fmla="*/ 5463 h 5508"/>
                <a:gd name="T64" fmla="*/ 1546 w 6183"/>
                <a:gd name="T65" fmla="*/ 5431 h 5508"/>
                <a:gd name="T66" fmla="*/ 1484 w 6183"/>
                <a:gd name="T67" fmla="*/ 5390 h 5508"/>
                <a:gd name="T68" fmla="*/ 1428 w 6183"/>
                <a:gd name="T69" fmla="*/ 5341 h 5508"/>
                <a:gd name="T70" fmla="*/ 1379 w 6183"/>
                <a:gd name="T71" fmla="*/ 5285 h 5508"/>
                <a:gd name="T72" fmla="*/ 1336 w 6183"/>
                <a:gd name="T73" fmla="*/ 5223 h 5508"/>
                <a:gd name="T74" fmla="*/ 77 w 6183"/>
                <a:gd name="T75" fmla="*/ 3038 h 5508"/>
                <a:gd name="T76" fmla="*/ 43 w 6183"/>
                <a:gd name="T77" fmla="*/ 2971 h 5508"/>
                <a:gd name="T78" fmla="*/ 19 w 6183"/>
                <a:gd name="T79" fmla="*/ 2899 h 5508"/>
                <a:gd name="T80" fmla="*/ 6 w 6183"/>
                <a:gd name="T81" fmla="*/ 2826 h 5508"/>
                <a:gd name="T82" fmla="*/ 0 w 6183"/>
                <a:gd name="T83" fmla="*/ 2753 h 5508"/>
                <a:gd name="T84" fmla="*/ 0 w 6183"/>
                <a:gd name="T85" fmla="*/ 2753 h 5508"/>
                <a:gd name="T86" fmla="*/ 6 w 6183"/>
                <a:gd name="T87" fmla="*/ 2680 h 5508"/>
                <a:gd name="T88" fmla="*/ 19 w 6183"/>
                <a:gd name="T89" fmla="*/ 2607 h 5508"/>
                <a:gd name="T90" fmla="*/ 43 w 6183"/>
                <a:gd name="T91" fmla="*/ 2535 h 5508"/>
                <a:gd name="T92" fmla="*/ 77 w 6183"/>
                <a:gd name="T93" fmla="*/ 2468 h 5508"/>
                <a:gd name="T94" fmla="*/ 1336 w 6183"/>
                <a:gd name="T95" fmla="*/ 285 h 5508"/>
                <a:gd name="T96" fmla="*/ 1379 w 6183"/>
                <a:gd name="T97" fmla="*/ 222 h 5508"/>
                <a:gd name="T98" fmla="*/ 1428 w 6183"/>
                <a:gd name="T99" fmla="*/ 165 h 5508"/>
                <a:gd name="T100" fmla="*/ 1484 w 6183"/>
                <a:gd name="T101" fmla="*/ 116 h 5508"/>
                <a:gd name="T102" fmla="*/ 1546 w 6183"/>
                <a:gd name="T103" fmla="*/ 75 h 5508"/>
                <a:gd name="T104" fmla="*/ 1612 w 6183"/>
                <a:gd name="T105" fmla="*/ 43 h 5508"/>
                <a:gd name="T106" fmla="*/ 1681 w 6183"/>
                <a:gd name="T107" fmla="*/ 19 h 5508"/>
                <a:gd name="T108" fmla="*/ 1756 w 6183"/>
                <a:gd name="T109" fmla="*/ 4 h 5508"/>
                <a:gd name="T110" fmla="*/ 1831 w 6183"/>
                <a:gd name="T111" fmla="*/ 0 h 5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83" h="5508">
                  <a:moveTo>
                    <a:pt x="1831" y="0"/>
                  </a:moveTo>
                  <a:lnTo>
                    <a:pt x="4351" y="0"/>
                  </a:lnTo>
                  <a:lnTo>
                    <a:pt x="4426" y="4"/>
                  </a:lnTo>
                  <a:lnTo>
                    <a:pt x="4500" y="19"/>
                  </a:lnTo>
                  <a:lnTo>
                    <a:pt x="4571" y="43"/>
                  </a:lnTo>
                  <a:lnTo>
                    <a:pt x="4636" y="75"/>
                  </a:lnTo>
                  <a:lnTo>
                    <a:pt x="4698" y="116"/>
                  </a:lnTo>
                  <a:lnTo>
                    <a:pt x="4755" y="165"/>
                  </a:lnTo>
                  <a:lnTo>
                    <a:pt x="4803" y="222"/>
                  </a:lnTo>
                  <a:lnTo>
                    <a:pt x="4847" y="285"/>
                  </a:lnTo>
                  <a:lnTo>
                    <a:pt x="6106" y="2468"/>
                  </a:lnTo>
                  <a:lnTo>
                    <a:pt x="6139" y="2535"/>
                  </a:lnTo>
                  <a:lnTo>
                    <a:pt x="6164" y="2607"/>
                  </a:lnTo>
                  <a:lnTo>
                    <a:pt x="6177" y="2680"/>
                  </a:lnTo>
                  <a:lnTo>
                    <a:pt x="6183" y="2753"/>
                  </a:lnTo>
                  <a:lnTo>
                    <a:pt x="6177" y="2826"/>
                  </a:lnTo>
                  <a:lnTo>
                    <a:pt x="6164" y="2899"/>
                  </a:lnTo>
                  <a:lnTo>
                    <a:pt x="6139" y="2971"/>
                  </a:lnTo>
                  <a:lnTo>
                    <a:pt x="6106" y="3038"/>
                  </a:lnTo>
                  <a:lnTo>
                    <a:pt x="4847" y="5223"/>
                  </a:lnTo>
                  <a:lnTo>
                    <a:pt x="4803" y="5285"/>
                  </a:lnTo>
                  <a:lnTo>
                    <a:pt x="4755" y="5341"/>
                  </a:lnTo>
                  <a:lnTo>
                    <a:pt x="4698" y="5390"/>
                  </a:lnTo>
                  <a:lnTo>
                    <a:pt x="4636" y="5431"/>
                  </a:lnTo>
                  <a:lnTo>
                    <a:pt x="4571" y="5463"/>
                  </a:lnTo>
                  <a:lnTo>
                    <a:pt x="4500" y="5487"/>
                  </a:lnTo>
                  <a:lnTo>
                    <a:pt x="4426" y="5502"/>
                  </a:lnTo>
                  <a:lnTo>
                    <a:pt x="4351" y="5508"/>
                  </a:lnTo>
                  <a:lnTo>
                    <a:pt x="1831" y="5508"/>
                  </a:lnTo>
                  <a:lnTo>
                    <a:pt x="1756" y="5502"/>
                  </a:lnTo>
                  <a:lnTo>
                    <a:pt x="1681" y="5487"/>
                  </a:lnTo>
                  <a:lnTo>
                    <a:pt x="1612" y="5463"/>
                  </a:lnTo>
                  <a:lnTo>
                    <a:pt x="1546" y="5431"/>
                  </a:lnTo>
                  <a:lnTo>
                    <a:pt x="1484" y="5390"/>
                  </a:lnTo>
                  <a:lnTo>
                    <a:pt x="1428" y="5341"/>
                  </a:lnTo>
                  <a:lnTo>
                    <a:pt x="1379" y="5285"/>
                  </a:lnTo>
                  <a:lnTo>
                    <a:pt x="1336" y="5223"/>
                  </a:lnTo>
                  <a:lnTo>
                    <a:pt x="77" y="3038"/>
                  </a:lnTo>
                  <a:lnTo>
                    <a:pt x="43" y="2971"/>
                  </a:lnTo>
                  <a:lnTo>
                    <a:pt x="19" y="2899"/>
                  </a:lnTo>
                  <a:lnTo>
                    <a:pt x="6" y="2826"/>
                  </a:lnTo>
                  <a:lnTo>
                    <a:pt x="0" y="2753"/>
                  </a:lnTo>
                  <a:lnTo>
                    <a:pt x="0" y="2753"/>
                  </a:lnTo>
                  <a:lnTo>
                    <a:pt x="6" y="2680"/>
                  </a:lnTo>
                  <a:lnTo>
                    <a:pt x="19" y="2607"/>
                  </a:lnTo>
                  <a:lnTo>
                    <a:pt x="43" y="2535"/>
                  </a:lnTo>
                  <a:lnTo>
                    <a:pt x="77" y="2468"/>
                  </a:lnTo>
                  <a:lnTo>
                    <a:pt x="1336" y="285"/>
                  </a:lnTo>
                  <a:lnTo>
                    <a:pt x="1379" y="222"/>
                  </a:lnTo>
                  <a:lnTo>
                    <a:pt x="1428" y="165"/>
                  </a:lnTo>
                  <a:lnTo>
                    <a:pt x="1484" y="116"/>
                  </a:lnTo>
                  <a:lnTo>
                    <a:pt x="1546" y="75"/>
                  </a:lnTo>
                  <a:lnTo>
                    <a:pt x="1612" y="43"/>
                  </a:lnTo>
                  <a:lnTo>
                    <a:pt x="1681" y="19"/>
                  </a:lnTo>
                  <a:lnTo>
                    <a:pt x="1756" y="4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rgbClr val="F25E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SV"/>
            </a:p>
          </p:txBody>
        </p:sp>
        <p:sp>
          <p:nvSpPr>
            <p:cNvPr id="71" name="Freeform 10"/>
            <p:cNvSpPr>
              <a:spLocks noChangeAspect="1"/>
            </p:cNvSpPr>
            <p:nvPr/>
          </p:nvSpPr>
          <p:spPr bwMode="auto">
            <a:xfrm rot="5400000">
              <a:off x="21539738" y="5742258"/>
              <a:ext cx="2644733" cy="2459602"/>
            </a:xfrm>
            <a:custGeom>
              <a:avLst/>
              <a:gdLst>
                <a:gd name="T0" fmla="*/ 1831 w 6183"/>
                <a:gd name="T1" fmla="*/ 0 h 5508"/>
                <a:gd name="T2" fmla="*/ 4351 w 6183"/>
                <a:gd name="T3" fmla="*/ 0 h 5508"/>
                <a:gd name="T4" fmla="*/ 4426 w 6183"/>
                <a:gd name="T5" fmla="*/ 4 h 5508"/>
                <a:gd name="T6" fmla="*/ 4500 w 6183"/>
                <a:gd name="T7" fmla="*/ 19 h 5508"/>
                <a:gd name="T8" fmla="*/ 4571 w 6183"/>
                <a:gd name="T9" fmla="*/ 43 h 5508"/>
                <a:gd name="T10" fmla="*/ 4636 w 6183"/>
                <a:gd name="T11" fmla="*/ 75 h 5508"/>
                <a:gd name="T12" fmla="*/ 4698 w 6183"/>
                <a:gd name="T13" fmla="*/ 116 h 5508"/>
                <a:gd name="T14" fmla="*/ 4755 w 6183"/>
                <a:gd name="T15" fmla="*/ 165 h 5508"/>
                <a:gd name="T16" fmla="*/ 4803 w 6183"/>
                <a:gd name="T17" fmla="*/ 222 h 5508"/>
                <a:gd name="T18" fmla="*/ 4847 w 6183"/>
                <a:gd name="T19" fmla="*/ 285 h 5508"/>
                <a:gd name="T20" fmla="*/ 6106 w 6183"/>
                <a:gd name="T21" fmla="*/ 2468 h 5508"/>
                <a:gd name="T22" fmla="*/ 6139 w 6183"/>
                <a:gd name="T23" fmla="*/ 2535 h 5508"/>
                <a:gd name="T24" fmla="*/ 6164 w 6183"/>
                <a:gd name="T25" fmla="*/ 2607 h 5508"/>
                <a:gd name="T26" fmla="*/ 6177 w 6183"/>
                <a:gd name="T27" fmla="*/ 2680 h 5508"/>
                <a:gd name="T28" fmla="*/ 6183 w 6183"/>
                <a:gd name="T29" fmla="*/ 2753 h 5508"/>
                <a:gd name="T30" fmla="*/ 6177 w 6183"/>
                <a:gd name="T31" fmla="*/ 2826 h 5508"/>
                <a:gd name="T32" fmla="*/ 6164 w 6183"/>
                <a:gd name="T33" fmla="*/ 2899 h 5508"/>
                <a:gd name="T34" fmla="*/ 6139 w 6183"/>
                <a:gd name="T35" fmla="*/ 2971 h 5508"/>
                <a:gd name="T36" fmla="*/ 6106 w 6183"/>
                <a:gd name="T37" fmla="*/ 3038 h 5508"/>
                <a:gd name="T38" fmla="*/ 4847 w 6183"/>
                <a:gd name="T39" fmla="*/ 5223 h 5508"/>
                <a:gd name="T40" fmla="*/ 4803 w 6183"/>
                <a:gd name="T41" fmla="*/ 5285 h 5508"/>
                <a:gd name="T42" fmla="*/ 4755 w 6183"/>
                <a:gd name="T43" fmla="*/ 5341 h 5508"/>
                <a:gd name="T44" fmla="*/ 4698 w 6183"/>
                <a:gd name="T45" fmla="*/ 5390 h 5508"/>
                <a:gd name="T46" fmla="*/ 4636 w 6183"/>
                <a:gd name="T47" fmla="*/ 5431 h 5508"/>
                <a:gd name="T48" fmla="*/ 4571 w 6183"/>
                <a:gd name="T49" fmla="*/ 5463 h 5508"/>
                <a:gd name="T50" fmla="*/ 4500 w 6183"/>
                <a:gd name="T51" fmla="*/ 5487 h 5508"/>
                <a:gd name="T52" fmla="*/ 4426 w 6183"/>
                <a:gd name="T53" fmla="*/ 5502 h 5508"/>
                <a:gd name="T54" fmla="*/ 4351 w 6183"/>
                <a:gd name="T55" fmla="*/ 5508 h 5508"/>
                <a:gd name="T56" fmla="*/ 1831 w 6183"/>
                <a:gd name="T57" fmla="*/ 5508 h 5508"/>
                <a:gd name="T58" fmla="*/ 1756 w 6183"/>
                <a:gd name="T59" fmla="*/ 5502 h 5508"/>
                <a:gd name="T60" fmla="*/ 1681 w 6183"/>
                <a:gd name="T61" fmla="*/ 5487 h 5508"/>
                <a:gd name="T62" fmla="*/ 1612 w 6183"/>
                <a:gd name="T63" fmla="*/ 5463 h 5508"/>
                <a:gd name="T64" fmla="*/ 1546 w 6183"/>
                <a:gd name="T65" fmla="*/ 5431 h 5508"/>
                <a:gd name="T66" fmla="*/ 1484 w 6183"/>
                <a:gd name="T67" fmla="*/ 5390 h 5508"/>
                <a:gd name="T68" fmla="*/ 1428 w 6183"/>
                <a:gd name="T69" fmla="*/ 5341 h 5508"/>
                <a:gd name="T70" fmla="*/ 1379 w 6183"/>
                <a:gd name="T71" fmla="*/ 5285 h 5508"/>
                <a:gd name="T72" fmla="*/ 1336 w 6183"/>
                <a:gd name="T73" fmla="*/ 5223 h 5508"/>
                <a:gd name="T74" fmla="*/ 77 w 6183"/>
                <a:gd name="T75" fmla="*/ 3038 h 5508"/>
                <a:gd name="T76" fmla="*/ 43 w 6183"/>
                <a:gd name="T77" fmla="*/ 2971 h 5508"/>
                <a:gd name="T78" fmla="*/ 19 w 6183"/>
                <a:gd name="T79" fmla="*/ 2899 h 5508"/>
                <a:gd name="T80" fmla="*/ 6 w 6183"/>
                <a:gd name="T81" fmla="*/ 2826 h 5508"/>
                <a:gd name="T82" fmla="*/ 0 w 6183"/>
                <a:gd name="T83" fmla="*/ 2753 h 5508"/>
                <a:gd name="T84" fmla="*/ 0 w 6183"/>
                <a:gd name="T85" fmla="*/ 2753 h 5508"/>
                <a:gd name="T86" fmla="*/ 6 w 6183"/>
                <a:gd name="T87" fmla="*/ 2680 h 5508"/>
                <a:gd name="T88" fmla="*/ 19 w 6183"/>
                <a:gd name="T89" fmla="*/ 2607 h 5508"/>
                <a:gd name="T90" fmla="*/ 43 w 6183"/>
                <a:gd name="T91" fmla="*/ 2535 h 5508"/>
                <a:gd name="T92" fmla="*/ 77 w 6183"/>
                <a:gd name="T93" fmla="*/ 2468 h 5508"/>
                <a:gd name="T94" fmla="*/ 1336 w 6183"/>
                <a:gd name="T95" fmla="*/ 285 h 5508"/>
                <a:gd name="T96" fmla="*/ 1379 w 6183"/>
                <a:gd name="T97" fmla="*/ 222 h 5508"/>
                <a:gd name="T98" fmla="*/ 1428 w 6183"/>
                <a:gd name="T99" fmla="*/ 165 h 5508"/>
                <a:gd name="T100" fmla="*/ 1484 w 6183"/>
                <a:gd name="T101" fmla="*/ 116 h 5508"/>
                <a:gd name="T102" fmla="*/ 1546 w 6183"/>
                <a:gd name="T103" fmla="*/ 75 h 5508"/>
                <a:gd name="T104" fmla="*/ 1612 w 6183"/>
                <a:gd name="T105" fmla="*/ 43 h 5508"/>
                <a:gd name="T106" fmla="*/ 1681 w 6183"/>
                <a:gd name="T107" fmla="*/ 19 h 5508"/>
                <a:gd name="T108" fmla="*/ 1756 w 6183"/>
                <a:gd name="T109" fmla="*/ 4 h 5508"/>
                <a:gd name="T110" fmla="*/ 1831 w 6183"/>
                <a:gd name="T111" fmla="*/ 0 h 5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83" h="5508">
                  <a:moveTo>
                    <a:pt x="1831" y="0"/>
                  </a:moveTo>
                  <a:lnTo>
                    <a:pt x="4351" y="0"/>
                  </a:lnTo>
                  <a:lnTo>
                    <a:pt x="4426" y="4"/>
                  </a:lnTo>
                  <a:lnTo>
                    <a:pt x="4500" y="19"/>
                  </a:lnTo>
                  <a:lnTo>
                    <a:pt x="4571" y="43"/>
                  </a:lnTo>
                  <a:lnTo>
                    <a:pt x="4636" y="75"/>
                  </a:lnTo>
                  <a:lnTo>
                    <a:pt x="4698" y="116"/>
                  </a:lnTo>
                  <a:lnTo>
                    <a:pt x="4755" y="165"/>
                  </a:lnTo>
                  <a:lnTo>
                    <a:pt x="4803" y="222"/>
                  </a:lnTo>
                  <a:lnTo>
                    <a:pt x="4847" y="285"/>
                  </a:lnTo>
                  <a:lnTo>
                    <a:pt x="6106" y="2468"/>
                  </a:lnTo>
                  <a:lnTo>
                    <a:pt x="6139" y="2535"/>
                  </a:lnTo>
                  <a:lnTo>
                    <a:pt x="6164" y="2607"/>
                  </a:lnTo>
                  <a:lnTo>
                    <a:pt x="6177" y="2680"/>
                  </a:lnTo>
                  <a:lnTo>
                    <a:pt x="6183" y="2753"/>
                  </a:lnTo>
                  <a:lnTo>
                    <a:pt x="6177" y="2826"/>
                  </a:lnTo>
                  <a:lnTo>
                    <a:pt x="6164" y="2899"/>
                  </a:lnTo>
                  <a:lnTo>
                    <a:pt x="6139" y="2971"/>
                  </a:lnTo>
                  <a:lnTo>
                    <a:pt x="6106" y="3038"/>
                  </a:lnTo>
                  <a:lnTo>
                    <a:pt x="4847" y="5223"/>
                  </a:lnTo>
                  <a:lnTo>
                    <a:pt x="4803" y="5285"/>
                  </a:lnTo>
                  <a:lnTo>
                    <a:pt x="4755" y="5341"/>
                  </a:lnTo>
                  <a:lnTo>
                    <a:pt x="4698" y="5390"/>
                  </a:lnTo>
                  <a:lnTo>
                    <a:pt x="4636" y="5431"/>
                  </a:lnTo>
                  <a:lnTo>
                    <a:pt x="4571" y="5463"/>
                  </a:lnTo>
                  <a:lnTo>
                    <a:pt x="4500" y="5487"/>
                  </a:lnTo>
                  <a:lnTo>
                    <a:pt x="4426" y="5502"/>
                  </a:lnTo>
                  <a:lnTo>
                    <a:pt x="4351" y="5508"/>
                  </a:lnTo>
                  <a:lnTo>
                    <a:pt x="1831" y="5508"/>
                  </a:lnTo>
                  <a:lnTo>
                    <a:pt x="1756" y="5502"/>
                  </a:lnTo>
                  <a:lnTo>
                    <a:pt x="1681" y="5487"/>
                  </a:lnTo>
                  <a:lnTo>
                    <a:pt x="1612" y="5463"/>
                  </a:lnTo>
                  <a:lnTo>
                    <a:pt x="1546" y="5431"/>
                  </a:lnTo>
                  <a:lnTo>
                    <a:pt x="1484" y="5390"/>
                  </a:lnTo>
                  <a:lnTo>
                    <a:pt x="1428" y="5341"/>
                  </a:lnTo>
                  <a:lnTo>
                    <a:pt x="1379" y="5285"/>
                  </a:lnTo>
                  <a:lnTo>
                    <a:pt x="1336" y="5223"/>
                  </a:lnTo>
                  <a:lnTo>
                    <a:pt x="77" y="3038"/>
                  </a:lnTo>
                  <a:lnTo>
                    <a:pt x="43" y="2971"/>
                  </a:lnTo>
                  <a:lnTo>
                    <a:pt x="19" y="2899"/>
                  </a:lnTo>
                  <a:lnTo>
                    <a:pt x="6" y="2826"/>
                  </a:lnTo>
                  <a:lnTo>
                    <a:pt x="0" y="2753"/>
                  </a:lnTo>
                  <a:lnTo>
                    <a:pt x="0" y="2753"/>
                  </a:lnTo>
                  <a:lnTo>
                    <a:pt x="6" y="2680"/>
                  </a:lnTo>
                  <a:lnTo>
                    <a:pt x="19" y="2607"/>
                  </a:lnTo>
                  <a:lnTo>
                    <a:pt x="43" y="2535"/>
                  </a:lnTo>
                  <a:lnTo>
                    <a:pt x="77" y="2468"/>
                  </a:lnTo>
                  <a:lnTo>
                    <a:pt x="1336" y="285"/>
                  </a:lnTo>
                  <a:lnTo>
                    <a:pt x="1379" y="222"/>
                  </a:lnTo>
                  <a:lnTo>
                    <a:pt x="1428" y="165"/>
                  </a:lnTo>
                  <a:lnTo>
                    <a:pt x="1484" y="116"/>
                  </a:lnTo>
                  <a:lnTo>
                    <a:pt x="1546" y="75"/>
                  </a:lnTo>
                  <a:lnTo>
                    <a:pt x="1612" y="43"/>
                  </a:lnTo>
                  <a:lnTo>
                    <a:pt x="1681" y="19"/>
                  </a:lnTo>
                  <a:lnTo>
                    <a:pt x="1756" y="4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SV"/>
            </a:p>
          </p:txBody>
        </p:sp>
        <p:sp>
          <p:nvSpPr>
            <p:cNvPr id="73" name="CasellaDiTesto 72"/>
            <p:cNvSpPr txBox="1"/>
            <p:nvPr/>
          </p:nvSpPr>
          <p:spPr>
            <a:xfrm>
              <a:off x="18140190" y="6620633"/>
              <a:ext cx="3728679" cy="598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200" dirty="0" smtClean="0">
                  <a:latin typeface="Impact" panose="020B0806030902050204" pitchFamily="34" charset="0"/>
                </a:rPr>
                <a:t>ICT &amp; SICUR.</a:t>
              </a:r>
              <a:endParaRPr lang="it-IT" sz="3200" dirty="0">
                <a:latin typeface="Impact" panose="020B0806030902050204" pitchFamily="34" charset="0"/>
              </a:endParaRPr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21103784" y="6620634"/>
              <a:ext cx="3728679" cy="598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200" dirty="0" smtClean="0">
                  <a:latin typeface="Impact" panose="020B0806030902050204" pitchFamily="34" charset="0"/>
                </a:rPr>
                <a:t>ACQUISIZIONI</a:t>
              </a:r>
              <a:endParaRPr lang="it-IT" sz="3200" dirty="0">
                <a:latin typeface="Impact" panose="020B0806030902050204" pitchFamily="34" charset="0"/>
              </a:endParaRPr>
            </a:p>
          </p:txBody>
        </p:sp>
        <p:sp>
          <p:nvSpPr>
            <p:cNvPr id="74" name="Marcador de texto 4"/>
            <p:cNvSpPr txBox="1">
              <a:spLocks/>
            </p:cNvSpPr>
            <p:nvPr/>
          </p:nvSpPr>
          <p:spPr>
            <a:xfrm>
              <a:off x="18313474" y="3189291"/>
              <a:ext cx="3089757" cy="1200000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l" defTabSz="1812040" rtl="0" eaLnBrk="1" latinLnBrk="0" hangingPunct="1">
                <a:spcBef>
                  <a:spcPct val="20000"/>
                </a:spcBef>
                <a:spcAft>
                  <a:spcPts val="1199"/>
                </a:spcAft>
                <a:buFont typeface="Arial" pitchFamily="34" charset="0"/>
                <a:buNone/>
                <a:defRPr sz="4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06009" indent="-362365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265040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7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71046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7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077068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702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983081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889088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795112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01118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416581">
                <a:lnSpc>
                  <a:spcPct val="150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s-MX" b="0" dirty="0" smtClean="0">
                  <a:solidFill>
                    <a:schemeClr val="bg1"/>
                  </a:solidFill>
                  <a:latin typeface="Impact" panose="020B0806030902050204" pitchFamily="34" charset="0"/>
                  <a:ea typeface="Open Sans Condensed" panose="020B0604020202020204" charset="0"/>
                  <a:cs typeface="Open Sans Condensed" panose="020B0604020202020204" charset="0"/>
                </a:rPr>
                <a:t>0,1 Mld€</a:t>
              </a:r>
            </a:p>
          </p:txBody>
        </p:sp>
        <p:sp>
          <p:nvSpPr>
            <p:cNvPr id="75" name="Marcador de texto 4"/>
            <p:cNvSpPr txBox="1">
              <a:spLocks/>
            </p:cNvSpPr>
            <p:nvPr/>
          </p:nvSpPr>
          <p:spPr>
            <a:xfrm>
              <a:off x="21389402" y="3189291"/>
              <a:ext cx="3089757" cy="1200000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l" defTabSz="1812040" rtl="0" eaLnBrk="1" latinLnBrk="0" hangingPunct="1">
                <a:spcBef>
                  <a:spcPct val="20000"/>
                </a:spcBef>
                <a:spcAft>
                  <a:spcPts val="1199"/>
                </a:spcAft>
                <a:buFont typeface="Arial" pitchFamily="34" charset="0"/>
                <a:buNone/>
                <a:defRPr sz="4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06009" indent="-362365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265040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7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71046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7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077068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702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983081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889088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795112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01118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416581">
                <a:lnSpc>
                  <a:spcPct val="150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s-MX" b="0" smtClean="0">
                  <a:solidFill>
                    <a:schemeClr val="bg1"/>
                  </a:solidFill>
                  <a:latin typeface="Impact" panose="020B0806030902050204" pitchFamily="34" charset="0"/>
                  <a:ea typeface="Open Sans Condensed" panose="020B0604020202020204" charset="0"/>
                  <a:cs typeface="Open Sans Condensed" panose="020B0604020202020204" charset="0"/>
                </a:rPr>
                <a:t>0,3 </a:t>
              </a:r>
              <a:r>
                <a:rPr lang="es-MX" b="0" dirty="0" smtClean="0">
                  <a:solidFill>
                    <a:schemeClr val="bg1"/>
                  </a:solidFill>
                  <a:latin typeface="Impact" panose="020B0806030902050204" pitchFamily="34" charset="0"/>
                  <a:ea typeface="Open Sans Condensed" panose="020B0604020202020204" charset="0"/>
                  <a:cs typeface="Open Sans Condensed" panose="020B0604020202020204" charset="0"/>
                </a:rPr>
                <a:t>Mld€</a:t>
              </a:r>
            </a:p>
          </p:txBody>
        </p:sp>
        <p:sp>
          <p:nvSpPr>
            <p:cNvPr id="76" name="Rettangolo arrotondato 75"/>
            <p:cNvSpPr/>
            <p:nvPr/>
          </p:nvSpPr>
          <p:spPr>
            <a:xfrm>
              <a:off x="12777859" y="9619234"/>
              <a:ext cx="11312607" cy="1154995"/>
            </a:xfrm>
            <a:prstGeom prst="roundRect">
              <a:avLst/>
            </a:prstGeom>
            <a:solidFill>
              <a:srgbClr val="F25E6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Marcador de texto 4"/>
            <p:cNvSpPr txBox="1">
              <a:spLocks/>
            </p:cNvSpPr>
            <p:nvPr/>
          </p:nvSpPr>
          <p:spPr>
            <a:xfrm>
              <a:off x="12327809" y="9559094"/>
              <a:ext cx="3089757" cy="1200000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l" defTabSz="1812040" rtl="0" eaLnBrk="1" latinLnBrk="0" hangingPunct="1">
                <a:spcBef>
                  <a:spcPct val="20000"/>
                </a:spcBef>
                <a:spcAft>
                  <a:spcPts val="1199"/>
                </a:spcAft>
                <a:buFont typeface="Arial" pitchFamily="34" charset="0"/>
                <a:buNone/>
                <a:defRPr sz="4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06009" indent="-362365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265040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7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71046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7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077068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702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983081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889088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795112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01118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416581">
                <a:lnSpc>
                  <a:spcPct val="150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s-MX" b="0" dirty="0" smtClean="0">
                  <a:solidFill>
                    <a:schemeClr val="bg1"/>
                  </a:solidFill>
                  <a:latin typeface="Impact" panose="020B0806030902050204" pitchFamily="34" charset="0"/>
                  <a:ea typeface="Open Sans Condensed" panose="020B0604020202020204" charset="0"/>
                  <a:cs typeface="Open Sans Condensed" panose="020B0604020202020204" charset="0"/>
                </a:rPr>
                <a:t>400 Mil€</a:t>
              </a:r>
            </a:p>
          </p:txBody>
        </p:sp>
        <p:sp>
          <p:nvSpPr>
            <p:cNvPr id="78" name="Marcador de texto 4"/>
            <p:cNvSpPr txBox="1">
              <a:spLocks/>
            </p:cNvSpPr>
            <p:nvPr/>
          </p:nvSpPr>
          <p:spPr>
            <a:xfrm>
              <a:off x="15358732" y="9574229"/>
              <a:ext cx="3089757" cy="1200000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l" defTabSz="1812040" rtl="0" eaLnBrk="1" latinLnBrk="0" hangingPunct="1">
                <a:spcBef>
                  <a:spcPct val="20000"/>
                </a:spcBef>
                <a:spcAft>
                  <a:spcPts val="1199"/>
                </a:spcAft>
                <a:buFont typeface="Arial" pitchFamily="34" charset="0"/>
                <a:buNone/>
                <a:defRPr sz="4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06009" indent="-362365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265040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7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71046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7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077068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702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983081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889088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795112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01118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416581">
                <a:lnSpc>
                  <a:spcPct val="150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s-MX" b="0" dirty="0" smtClean="0">
                  <a:solidFill>
                    <a:schemeClr val="bg1"/>
                  </a:solidFill>
                  <a:latin typeface="Impact" panose="020B0806030902050204" pitchFamily="34" charset="0"/>
                  <a:ea typeface="Open Sans Condensed" panose="020B0604020202020204" charset="0"/>
                  <a:cs typeface="Open Sans Condensed" panose="020B0604020202020204" charset="0"/>
                </a:rPr>
                <a:t>25 Mil€</a:t>
              </a:r>
            </a:p>
          </p:txBody>
        </p:sp>
        <p:sp>
          <p:nvSpPr>
            <p:cNvPr id="79" name="CasellaDiTesto 78"/>
            <p:cNvSpPr txBox="1"/>
            <p:nvPr/>
          </p:nvSpPr>
          <p:spPr>
            <a:xfrm>
              <a:off x="12776755" y="10888337"/>
              <a:ext cx="113137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RISORSE IMPEGNATE NEL 2017: 0,5 </a:t>
              </a:r>
              <a:r>
                <a:rPr lang="it-IT" dirty="0" err="1" smtClean="0">
                  <a:solidFill>
                    <a:schemeClr val="bg1"/>
                  </a:solidFill>
                  <a:latin typeface="Impact" panose="020B0806030902050204" pitchFamily="34" charset="0"/>
                </a:rPr>
                <a:t>Mld</a:t>
              </a:r>
              <a:r>
                <a:rPr lang="it-IT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€ </a:t>
              </a:r>
              <a:endParaRPr lang="it-IT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0" name="Marcador de texto 4"/>
            <p:cNvSpPr txBox="1">
              <a:spLocks/>
            </p:cNvSpPr>
            <p:nvPr/>
          </p:nvSpPr>
          <p:spPr>
            <a:xfrm>
              <a:off x="18358479" y="9559094"/>
              <a:ext cx="3089757" cy="1200000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l" defTabSz="1812040" rtl="0" eaLnBrk="1" latinLnBrk="0" hangingPunct="1">
                <a:spcBef>
                  <a:spcPct val="20000"/>
                </a:spcBef>
                <a:spcAft>
                  <a:spcPts val="1199"/>
                </a:spcAft>
                <a:buFont typeface="Arial" pitchFamily="34" charset="0"/>
                <a:buNone/>
                <a:defRPr sz="4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06009" indent="-362365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265040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7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71046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7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077068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702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983081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889088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795112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01118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416581">
                <a:lnSpc>
                  <a:spcPct val="150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s-MX" b="0" dirty="0" smtClean="0">
                  <a:solidFill>
                    <a:schemeClr val="bg1"/>
                  </a:solidFill>
                  <a:latin typeface="Impact" panose="020B0806030902050204" pitchFamily="34" charset="0"/>
                  <a:ea typeface="Open Sans Condensed" panose="020B0604020202020204" charset="0"/>
                  <a:cs typeface="Open Sans Condensed" panose="020B0604020202020204" charset="0"/>
                </a:rPr>
                <a:t>20 Mil€</a:t>
              </a:r>
            </a:p>
          </p:txBody>
        </p:sp>
        <p:sp>
          <p:nvSpPr>
            <p:cNvPr id="81" name="Marcador de texto 4"/>
            <p:cNvSpPr txBox="1">
              <a:spLocks/>
            </p:cNvSpPr>
            <p:nvPr/>
          </p:nvSpPr>
          <p:spPr>
            <a:xfrm>
              <a:off x="21434407" y="9559094"/>
              <a:ext cx="3089757" cy="1200000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l" defTabSz="1812040" rtl="0" eaLnBrk="1" latinLnBrk="0" hangingPunct="1">
                <a:spcBef>
                  <a:spcPct val="20000"/>
                </a:spcBef>
                <a:spcAft>
                  <a:spcPts val="1199"/>
                </a:spcAft>
                <a:buFont typeface="Arial" pitchFamily="34" charset="0"/>
                <a:buNone/>
                <a:defRPr sz="4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06009" indent="-362365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265040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7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71046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7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077068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702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983081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889088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795112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01118" indent="-453004" algn="l" defTabSz="181204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416581">
                <a:lnSpc>
                  <a:spcPct val="150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s-MX" b="0" dirty="0" smtClean="0">
                  <a:solidFill>
                    <a:schemeClr val="bg1"/>
                  </a:solidFill>
                  <a:latin typeface="Impact" panose="020B0806030902050204" pitchFamily="34" charset="0"/>
                  <a:ea typeface="Open Sans Condensed" panose="020B0604020202020204" charset="0"/>
                  <a:cs typeface="Open Sans Condensed" panose="020B0604020202020204" charset="0"/>
                </a:rPr>
                <a:t>15 Mil€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3133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22 Rectángulo"/>
          <p:cNvSpPr/>
          <p:nvPr/>
        </p:nvSpPr>
        <p:spPr bwMode="auto">
          <a:xfrm>
            <a:off x="-3561" y="-26972"/>
            <a:ext cx="24385587" cy="13744559"/>
          </a:xfrm>
          <a:prstGeom prst="rect">
            <a:avLst/>
          </a:prstGeom>
          <a:solidFill>
            <a:srgbClr val="006663"/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 defTabSz="2417470"/>
            <a:endParaRPr lang="es-SV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5" name="Immagine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07" y="12250580"/>
            <a:ext cx="23575249" cy="1476000"/>
          </a:xfrm>
          <a:prstGeom prst="rect">
            <a:avLst/>
          </a:prstGeom>
        </p:spPr>
      </p:pic>
      <p:grpSp>
        <p:nvGrpSpPr>
          <p:cNvPr id="16" name="Gruppo 15"/>
          <p:cNvGrpSpPr/>
          <p:nvPr/>
        </p:nvGrpSpPr>
        <p:grpSpPr>
          <a:xfrm>
            <a:off x="8412374" y="3110914"/>
            <a:ext cx="9275358" cy="8248380"/>
            <a:chOff x="15024666" y="3963506"/>
            <a:chExt cx="6982442" cy="6622101"/>
          </a:xfrm>
        </p:grpSpPr>
        <p:sp>
          <p:nvSpPr>
            <p:cNvPr id="41" name="5 Elipse"/>
            <p:cNvSpPr>
              <a:spLocks noChangeAspect="1"/>
            </p:cNvSpPr>
            <p:nvPr/>
          </p:nvSpPr>
          <p:spPr>
            <a:xfrm>
              <a:off x="15611326" y="4253886"/>
              <a:ext cx="5732043" cy="5732044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grpSp>
          <p:nvGrpSpPr>
            <p:cNvPr id="43" name="6 Grupo"/>
            <p:cNvGrpSpPr>
              <a:grpSpLocks noChangeAspect="1"/>
            </p:cNvGrpSpPr>
            <p:nvPr/>
          </p:nvGrpSpPr>
          <p:grpSpPr>
            <a:xfrm>
              <a:off x="15024666" y="3963506"/>
              <a:ext cx="2809294" cy="2643631"/>
              <a:chOff x="13197955" y="3702053"/>
              <a:chExt cx="3682543" cy="3465385"/>
            </a:xfrm>
          </p:grpSpPr>
          <p:sp>
            <p:nvSpPr>
              <p:cNvPr id="51" name="37 Elipse"/>
              <p:cNvSpPr>
                <a:spLocks noChangeAspect="1"/>
              </p:cNvSpPr>
              <p:nvPr/>
            </p:nvSpPr>
            <p:spPr>
              <a:xfrm>
                <a:off x="13757671" y="4044611"/>
                <a:ext cx="2780268" cy="2780268"/>
              </a:xfrm>
              <a:prstGeom prst="ellips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 baseline="30000" dirty="0">
                  <a:solidFill>
                    <a:schemeClr val="accent1">
                      <a:lumMod val="50000"/>
                    </a:schemeClr>
                  </a:solidFill>
                  <a:latin typeface="Oswald" panose="020B0604020202020204" charset="0"/>
                </a:endParaRPr>
              </a:p>
            </p:txBody>
          </p:sp>
          <p:sp>
            <p:nvSpPr>
              <p:cNvPr id="52" name="38 Elipse"/>
              <p:cNvSpPr>
                <a:spLocks noChangeAspect="1"/>
              </p:cNvSpPr>
              <p:nvPr/>
            </p:nvSpPr>
            <p:spPr>
              <a:xfrm>
                <a:off x="13415113" y="3702053"/>
                <a:ext cx="3465385" cy="3465385"/>
              </a:xfrm>
              <a:prstGeom prst="ellipse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>
                  <a:latin typeface="Oswald" panose="020B0604020202020204" charset="0"/>
                </a:endParaRPr>
              </a:p>
            </p:txBody>
          </p:sp>
          <p:sp>
            <p:nvSpPr>
              <p:cNvPr id="53" name="39 Elipse"/>
              <p:cNvSpPr>
                <a:spLocks noChangeAspect="1"/>
              </p:cNvSpPr>
              <p:nvPr/>
            </p:nvSpPr>
            <p:spPr>
              <a:xfrm>
                <a:off x="13197955" y="4918372"/>
                <a:ext cx="495055" cy="495055"/>
              </a:xfrm>
              <a:prstGeom prst="ellips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>
                  <a:latin typeface="Oswald" panose="020B0604020202020204" charset="0"/>
                </a:endParaRPr>
              </a:p>
            </p:txBody>
          </p:sp>
        </p:grpSp>
        <p:grpSp>
          <p:nvGrpSpPr>
            <p:cNvPr id="54" name="40 Grupo"/>
            <p:cNvGrpSpPr>
              <a:grpSpLocks noChangeAspect="1"/>
            </p:cNvGrpSpPr>
            <p:nvPr/>
          </p:nvGrpSpPr>
          <p:grpSpPr>
            <a:xfrm flipH="1">
              <a:off x="20317025" y="5167237"/>
              <a:ext cx="1690083" cy="1627180"/>
              <a:chOff x="13281148" y="3702053"/>
              <a:chExt cx="3599350" cy="3465385"/>
            </a:xfrm>
          </p:grpSpPr>
          <p:sp>
            <p:nvSpPr>
              <p:cNvPr id="55" name="41 Elipse"/>
              <p:cNvSpPr>
                <a:spLocks noChangeAspect="1"/>
              </p:cNvSpPr>
              <p:nvPr/>
            </p:nvSpPr>
            <p:spPr>
              <a:xfrm>
                <a:off x="13884717" y="4171659"/>
                <a:ext cx="2526175" cy="2526175"/>
              </a:xfrm>
              <a:prstGeom prst="ellipse">
                <a:avLst/>
              </a:prstGeom>
              <a:solidFill>
                <a:schemeClr val="accent2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 sz="2800" baseline="30000" dirty="0">
                  <a:solidFill>
                    <a:schemeClr val="accent2">
                      <a:lumMod val="50000"/>
                    </a:schemeClr>
                  </a:solidFill>
                  <a:latin typeface="Oswald" panose="020B0604020202020204" charset="0"/>
                </a:endParaRPr>
              </a:p>
            </p:txBody>
          </p:sp>
          <p:sp>
            <p:nvSpPr>
              <p:cNvPr id="56" name="42 Elipse"/>
              <p:cNvSpPr>
                <a:spLocks noChangeAspect="1"/>
              </p:cNvSpPr>
              <p:nvPr/>
            </p:nvSpPr>
            <p:spPr>
              <a:xfrm>
                <a:off x="13415112" y="3702053"/>
                <a:ext cx="3465386" cy="3465385"/>
              </a:xfrm>
              <a:prstGeom prst="ellipse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>
                  <a:latin typeface="Oswald" panose="020B0604020202020204" charset="0"/>
                </a:endParaRPr>
              </a:p>
            </p:txBody>
          </p:sp>
          <p:sp>
            <p:nvSpPr>
              <p:cNvPr id="57" name="43 Elipse"/>
              <p:cNvSpPr>
                <a:spLocks noChangeAspect="1"/>
              </p:cNvSpPr>
              <p:nvPr/>
            </p:nvSpPr>
            <p:spPr>
              <a:xfrm>
                <a:off x="13281148" y="3985991"/>
                <a:ext cx="803457" cy="803457"/>
              </a:xfrm>
              <a:prstGeom prst="ellipse">
                <a:avLst/>
              </a:prstGeom>
              <a:solidFill>
                <a:schemeClr val="accent2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>
                  <a:latin typeface="Oswald" panose="020B0604020202020204" charset="0"/>
                </a:endParaRPr>
              </a:p>
            </p:txBody>
          </p:sp>
        </p:grpSp>
        <p:grpSp>
          <p:nvGrpSpPr>
            <p:cNvPr id="58" name="44 Grupo"/>
            <p:cNvGrpSpPr>
              <a:grpSpLocks noChangeAspect="1"/>
            </p:cNvGrpSpPr>
            <p:nvPr/>
          </p:nvGrpSpPr>
          <p:grpSpPr>
            <a:xfrm>
              <a:off x="16577725" y="8346948"/>
              <a:ext cx="2238659" cy="2238659"/>
              <a:chOff x="13415113" y="3702053"/>
              <a:chExt cx="3465385" cy="3465385"/>
            </a:xfrm>
          </p:grpSpPr>
          <p:sp>
            <p:nvSpPr>
              <p:cNvPr id="59" name="45 Elipse"/>
              <p:cNvSpPr>
                <a:spLocks noChangeAspect="1"/>
              </p:cNvSpPr>
              <p:nvPr/>
            </p:nvSpPr>
            <p:spPr>
              <a:xfrm>
                <a:off x="13750898" y="4037838"/>
                <a:ext cx="2793815" cy="2793815"/>
              </a:xfrm>
              <a:prstGeom prst="ellipse">
                <a:avLst/>
              </a:prstGeom>
              <a:solidFill>
                <a:schemeClr val="accent3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 baseline="30000" dirty="0">
                  <a:solidFill>
                    <a:schemeClr val="accent3">
                      <a:lumMod val="50000"/>
                    </a:schemeClr>
                  </a:solidFill>
                  <a:latin typeface="Oswald" panose="020B0604020202020204" charset="0"/>
                </a:endParaRPr>
              </a:p>
            </p:txBody>
          </p:sp>
          <p:sp>
            <p:nvSpPr>
              <p:cNvPr id="60" name="46 Elipse"/>
              <p:cNvSpPr>
                <a:spLocks noChangeAspect="1"/>
              </p:cNvSpPr>
              <p:nvPr/>
            </p:nvSpPr>
            <p:spPr>
              <a:xfrm>
                <a:off x="13415113" y="3702053"/>
                <a:ext cx="3465385" cy="3465385"/>
              </a:xfrm>
              <a:prstGeom prst="ellipse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>
                  <a:latin typeface="Oswald" panose="020B0604020202020204" charset="0"/>
                </a:endParaRPr>
              </a:p>
            </p:txBody>
          </p:sp>
          <p:sp>
            <p:nvSpPr>
              <p:cNvPr id="66" name="47 Elipse"/>
              <p:cNvSpPr>
                <a:spLocks noChangeAspect="1"/>
              </p:cNvSpPr>
              <p:nvPr/>
            </p:nvSpPr>
            <p:spPr>
              <a:xfrm>
                <a:off x="13450912" y="6177327"/>
                <a:ext cx="495055" cy="495055"/>
              </a:xfrm>
              <a:prstGeom prst="ellipse">
                <a:avLst/>
              </a:prstGeom>
              <a:solidFill>
                <a:schemeClr val="accent3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>
                  <a:latin typeface="Oswald" panose="020B0604020202020204" charset="0"/>
                </a:endParaRPr>
              </a:p>
            </p:txBody>
          </p:sp>
        </p:grpSp>
        <p:grpSp>
          <p:nvGrpSpPr>
            <p:cNvPr id="76" name="54 Grupo"/>
            <p:cNvGrpSpPr>
              <a:grpSpLocks noChangeAspect="1"/>
            </p:cNvGrpSpPr>
            <p:nvPr/>
          </p:nvGrpSpPr>
          <p:grpSpPr>
            <a:xfrm flipH="1">
              <a:off x="19869100" y="7867234"/>
              <a:ext cx="1758945" cy="1758945"/>
              <a:chOff x="13415113" y="3702053"/>
              <a:chExt cx="3465385" cy="3465385"/>
            </a:xfrm>
          </p:grpSpPr>
          <p:sp>
            <p:nvSpPr>
              <p:cNvPr id="77" name="55 Elipse"/>
              <p:cNvSpPr>
                <a:spLocks noChangeAspect="1"/>
              </p:cNvSpPr>
              <p:nvPr/>
            </p:nvSpPr>
            <p:spPr>
              <a:xfrm>
                <a:off x="13750898" y="4037838"/>
                <a:ext cx="2793815" cy="2793815"/>
              </a:xfrm>
              <a:prstGeom prst="ellipse">
                <a:avLst/>
              </a:prstGeom>
              <a:solidFill>
                <a:schemeClr val="accent4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 sz="3600" baseline="30000" dirty="0">
                  <a:solidFill>
                    <a:schemeClr val="accent4">
                      <a:lumMod val="50000"/>
                    </a:schemeClr>
                  </a:solidFill>
                  <a:latin typeface="Oswald" panose="020B0604020202020204" charset="0"/>
                </a:endParaRPr>
              </a:p>
            </p:txBody>
          </p:sp>
          <p:sp>
            <p:nvSpPr>
              <p:cNvPr id="78" name="56 Elipse"/>
              <p:cNvSpPr>
                <a:spLocks noChangeAspect="1"/>
              </p:cNvSpPr>
              <p:nvPr/>
            </p:nvSpPr>
            <p:spPr>
              <a:xfrm>
                <a:off x="13415113" y="3702053"/>
                <a:ext cx="3465385" cy="3465385"/>
              </a:xfrm>
              <a:prstGeom prst="ellipse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>
                  <a:latin typeface="Oswald" panose="020B0604020202020204" charset="0"/>
                </a:endParaRPr>
              </a:p>
            </p:txBody>
          </p:sp>
          <p:sp>
            <p:nvSpPr>
              <p:cNvPr id="79" name="57 Elipse"/>
              <p:cNvSpPr>
                <a:spLocks noChangeAspect="1"/>
              </p:cNvSpPr>
              <p:nvPr/>
            </p:nvSpPr>
            <p:spPr>
              <a:xfrm>
                <a:off x="13450912" y="6177327"/>
                <a:ext cx="495055" cy="495055"/>
              </a:xfrm>
              <a:prstGeom prst="ellipse">
                <a:avLst/>
              </a:prstGeom>
              <a:solidFill>
                <a:schemeClr val="accent4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>
                  <a:solidFill>
                    <a:schemeClr val="accent4">
                      <a:lumMod val="50000"/>
                    </a:schemeClr>
                  </a:solidFill>
                  <a:latin typeface="Oswald" panose="020B0604020202020204" charset="0"/>
                </a:endParaRPr>
              </a:p>
            </p:txBody>
          </p:sp>
        </p:grpSp>
        <p:pic>
          <p:nvPicPr>
            <p:cNvPr id="70" name="Picture 12" descr="Risultati immagini per camion disegno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71874" y="5584827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4" descr="Risultati immagini per treno disegno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92143" y="4580561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4" descr="Risultati immagini per treno disegno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89332" y="8845893"/>
              <a:ext cx="1260000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Immagine 68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biLevel thresh="75000"/>
            </a:blip>
            <a:stretch>
              <a:fillRect/>
            </a:stretch>
          </p:blipFill>
          <p:spPr>
            <a:xfrm>
              <a:off x="20248689" y="8295548"/>
              <a:ext cx="972000" cy="972000"/>
            </a:xfrm>
            <a:prstGeom prst="rect">
              <a:avLst/>
            </a:prstGeom>
          </p:spPr>
        </p:pic>
      </p:grpSp>
      <p:grpSp>
        <p:nvGrpSpPr>
          <p:cNvPr id="5" name="Gruppo 4"/>
          <p:cNvGrpSpPr/>
          <p:nvPr/>
        </p:nvGrpSpPr>
        <p:grpSpPr>
          <a:xfrm>
            <a:off x="-3421" y="7443860"/>
            <a:ext cx="8370790" cy="1621642"/>
            <a:chOff x="-3421" y="7757433"/>
            <a:chExt cx="8370790" cy="1621642"/>
          </a:xfrm>
        </p:grpSpPr>
        <p:cxnSp>
          <p:nvCxnSpPr>
            <p:cNvPr id="111" name="58 Conector recto"/>
            <p:cNvCxnSpPr/>
            <p:nvPr/>
          </p:nvCxnSpPr>
          <p:spPr>
            <a:xfrm flipH="1">
              <a:off x="1236148" y="9379075"/>
              <a:ext cx="6552001" cy="0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bg1">
                      <a:lumMod val="95000"/>
                      <a:alpha val="15000"/>
                    </a:schemeClr>
                  </a:gs>
                  <a:gs pos="70000">
                    <a:schemeClr val="bg1">
                      <a:lumMod val="65000"/>
                    </a:schemeClr>
                  </a:gs>
                  <a:gs pos="3000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  <a:alpha val="15000"/>
                    </a:schemeClr>
                  </a:gs>
                </a:gsLst>
                <a:lin ang="0" scaled="0"/>
              </a:gradFill>
            </a:ln>
            <a:effectLst/>
          </p:spPr>
        </p:cxnSp>
        <p:sp>
          <p:nvSpPr>
            <p:cNvPr id="112" name="70 Rectángulo"/>
            <p:cNvSpPr/>
            <p:nvPr/>
          </p:nvSpPr>
          <p:spPr bwMode="auto">
            <a:xfrm>
              <a:off x="-3421" y="7885333"/>
              <a:ext cx="1260000" cy="1350033"/>
            </a:xfrm>
            <a:prstGeom prst="rect">
              <a:avLst/>
            </a:prstGeom>
            <a:solidFill>
              <a:srgbClr val="81B535"/>
            </a:solidFill>
            <a:ln>
              <a:noFill/>
            </a:ln>
            <a:effectLst/>
            <a:extLst/>
          </p:spPr>
          <p:txBody>
            <a:bodyPr lIns="0" tIns="0" rIns="0" bIns="0" rtlCol="0" anchor="ctr"/>
            <a:lstStyle/>
            <a:p>
              <a:pPr algn="ctr"/>
              <a:endParaRPr lang="es-SV" sz="1800"/>
            </a:p>
          </p:txBody>
        </p:sp>
        <p:cxnSp>
          <p:nvCxnSpPr>
            <p:cNvPr id="113" name="71 Conector recto"/>
            <p:cNvCxnSpPr/>
            <p:nvPr/>
          </p:nvCxnSpPr>
          <p:spPr>
            <a:xfrm flipH="1">
              <a:off x="1236148" y="7757433"/>
              <a:ext cx="6552001" cy="0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bg1">
                      <a:lumMod val="95000"/>
                      <a:alpha val="15000"/>
                    </a:schemeClr>
                  </a:gs>
                  <a:gs pos="70000">
                    <a:schemeClr val="bg1">
                      <a:lumMod val="65000"/>
                    </a:schemeClr>
                  </a:gs>
                  <a:gs pos="3000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  <a:alpha val="15000"/>
                    </a:schemeClr>
                  </a:gs>
                </a:gsLst>
                <a:lin ang="0" scaled="0"/>
              </a:gradFill>
            </a:ln>
            <a:effectLst/>
          </p:spPr>
        </p:cxnSp>
        <p:sp>
          <p:nvSpPr>
            <p:cNvPr id="114" name="Textbox 1"/>
            <p:cNvSpPr/>
            <p:nvPr/>
          </p:nvSpPr>
          <p:spPr>
            <a:xfrm>
              <a:off x="3424824" y="7899703"/>
              <a:ext cx="4942545" cy="1352076"/>
            </a:xfrm>
            <a:prstGeom prst="rect">
              <a:avLst/>
            </a:prstGeom>
          </p:spPr>
          <p:txBody>
            <a:bodyPr wrap="square" lIns="241719" tIns="120860" rIns="241719" bIns="120860">
              <a:spAutoFit/>
            </a:bodyPr>
            <a:lstStyle/>
            <a:p>
              <a:pPr algn="ctr"/>
              <a:r>
                <a:rPr lang="en-US" sz="3600" kern="1000" dirty="0" smtClean="0">
                  <a:solidFill>
                    <a:schemeClr val="bg1"/>
                  </a:solidFill>
                  <a:latin typeface="Impact" panose="020B0806030902050204" pitchFamily="34" charset="0"/>
                  <a:ea typeface="Open Sans Condensed" panose="020B0604020202020204" charset="0"/>
                  <a:cs typeface="Open Sans Condensed" panose="020B0604020202020204" charset="0"/>
                </a:rPr>
                <a:t>TRAZIONE FERROVIARIA </a:t>
              </a:r>
            </a:p>
            <a:p>
              <a:pPr algn="ctr"/>
              <a:r>
                <a:rPr lang="en-US" sz="3600" kern="1000" dirty="0" smtClean="0">
                  <a:solidFill>
                    <a:schemeClr val="bg1"/>
                  </a:solidFill>
                  <a:latin typeface="Impact" panose="020B0806030902050204" pitchFamily="34" charset="0"/>
                  <a:ea typeface="Open Sans Condensed" panose="020B0604020202020204" charset="0"/>
                  <a:cs typeface="Open Sans Condensed" panose="020B0604020202020204" charset="0"/>
                </a:rPr>
                <a:t>SVIZZERA - GERMANIA</a:t>
              </a:r>
              <a:endParaRPr 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15" name="73 Grupo"/>
            <p:cNvGrpSpPr>
              <a:grpSpLocks noChangeAspect="1"/>
            </p:cNvGrpSpPr>
            <p:nvPr/>
          </p:nvGrpSpPr>
          <p:grpSpPr>
            <a:xfrm>
              <a:off x="520723" y="7757433"/>
              <a:ext cx="3117023" cy="1605835"/>
              <a:chOff x="13700015" y="2693328"/>
              <a:chExt cx="3600703" cy="3600418"/>
            </a:xfrm>
          </p:grpSpPr>
          <p:sp>
            <p:nvSpPr>
              <p:cNvPr id="116" name="4 Elipse"/>
              <p:cNvSpPr/>
              <p:nvPr/>
            </p:nvSpPr>
            <p:spPr>
              <a:xfrm>
                <a:off x="13700015" y="2693328"/>
                <a:ext cx="3600703" cy="3600418"/>
              </a:xfrm>
              <a:prstGeom prst="roundRect">
                <a:avLst>
                  <a:gd name="adj" fmla="val 10024"/>
                </a:avLst>
              </a:prstGeom>
              <a:solidFill>
                <a:schemeClr val="bg1"/>
              </a:solidFill>
              <a:ln w="3175" cap="rnd" cmpd="sng">
                <a:noFill/>
                <a:beve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contrasting" dir="t"/>
              </a:scene3d>
              <a:sp3d prstMaterial="metal">
                <a:bevelT w="0" h="25400" prst="coolSlant"/>
                <a:contourClr>
                  <a:srgbClr val="BEC7CC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749" tIns="91378" rIns="182749" bIns="91378" rtlCol="0" anchor="ctr"/>
              <a:lstStyle/>
              <a:p>
                <a:pPr algn="ctr"/>
                <a:endParaRPr lang="es-MX" sz="180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17" name="5 Elipse"/>
              <p:cNvSpPr/>
              <p:nvPr/>
            </p:nvSpPr>
            <p:spPr>
              <a:xfrm>
                <a:off x="14220116" y="3213389"/>
                <a:ext cx="2560497" cy="2560296"/>
              </a:xfrm>
              <a:prstGeom prst="roundRect">
                <a:avLst>
                  <a:gd name="adj" fmla="val 9994"/>
                </a:avLst>
              </a:prstGeom>
              <a:solidFill>
                <a:srgbClr val="006663"/>
              </a:solidFill>
              <a:ln w="19050">
                <a:noFill/>
              </a:ln>
              <a:effectLst>
                <a:outerShdw blurRad="469900" dist="203200" dir="7800000" sx="102000" sy="102000" algn="tr" rotWithShape="0">
                  <a:prstClr val="black">
                    <a:alpha val="6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21594000"/>
                </a:lightRig>
              </a:scene3d>
              <a:sp3d extrusionH="69850">
                <a:bevelT w="38100" h="95250"/>
                <a:bevelB w="0" h="0"/>
                <a:extrusionClr>
                  <a:schemeClr val="bg1"/>
                </a:extrusionClr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91378" rIns="0" bIns="91378" rtlCol="0" anchor="ctr"/>
              <a:lstStyle/>
              <a:p>
                <a:pPr algn="ctr"/>
                <a:endParaRPr lang="es-MX" sz="5400" dirty="0">
                  <a:solidFill>
                    <a:schemeClr val="accent3">
                      <a:lumMod val="50000"/>
                    </a:schemeClr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endParaRPr>
              </a:p>
            </p:txBody>
          </p:sp>
        </p:grpSp>
        <p:pic>
          <p:nvPicPr>
            <p:cNvPr id="125" name="Immagine 124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006663"/>
                </a:clrFrom>
                <a:clrTo>
                  <a:srgbClr val="006663">
                    <a:alpha val="0"/>
                  </a:srgbClr>
                </a:clrTo>
              </a:clrChange>
            </a:blip>
            <a:srcRect l="16288" r="74389"/>
            <a:stretch/>
          </p:blipFill>
          <p:spPr>
            <a:xfrm>
              <a:off x="986549" y="7847602"/>
              <a:ext cx="2211675" cy="1440000"/>
            </a:xfrm>
            <a:prstGeom prst="rect">
              <a:avLst/>
            </a:prstGeom>
          </p:spPr>
        </p:pic>
      </p:grpSp>
      <p:grpSp>
        <p:nvGrpSpPr>
          <p:cNvPr id="6" name="Gruppo 5"/>
          <p:cNvGrpSpPr/>
          <p:nvPr/>
        </p:nvGrpSpPr>
        <p:grpSpPr>
          <a:xfrm>
            <a:off x="-3421" y="9559092"/>
            <a:ext cx="7812327" cy="1621644"/>
            <a:chOff x="-3421" y="9872665"/>
            <a:chExt cx="7812327" cy="1621644"/>
          </a:xfrm>
        </p:grpSpPr>
        <p:cxnSp>
          <p:nvCxnSpPr>
            <p:cNvPr id="118" name="58 Conector recto"/>
            <p:cNvCxnSpPr/>
            <p:nvPr/>
          </p:nvCxnSpPr>
          <p:spPr>
            <a:xfrm flipH="1">
              <a:off x="1256905" y="11494309"/>
              <a:ext cx="6552001" cy="0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bg1">
                      <a:lumMod val="95000"/>
                      <a:alpha val="15000"/>
                    </a:schemeClr>
                  </a:gs>
                  <a:gs pos="70000">
                    <a:schemeClr val="bg1">
                      <a:lumMod val="65000"/>
                    </a:schemeClr>
                  </a:gs>
                  <a:gs pos="3000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  <a:alpha val="15000"/>
                    </a:schemeClr>
                  </a:gs>
                </a:gsLst>
                <a:lin ang="0" scaled="0"/>
              </a:gradFill>
            </a:ln>
            <a:effectLst/>
          </p:spPr>
        </p:cxnSp>
        <p:sp>
          <p:nvSpPr>
            <p:cNvPr id="119" name="83 Rectángulo"/>
            <p:cNvSpPr/>
            <p:nvPr/>
          </p:nvSpPr>
          <p:spPr bwMode="auto">
            <a:xfrm>
              <a:off x="-3421" y="10000571"/>
              <a:ext cx="1260000" cy="135003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extLst/>
          </p:spPr>
          <p:txBody>
            <a:bodyPr lIns="0" tIns="0" rIns="0" bIns="0" rtlCol="0" anchor="ctr"/>
            <a:lstStyle/>
            <a:p>
              <a:pPr algn="ctr"/>
              <a:endParaRPr lang="es-SV" sz="1800"/>
            </a:p>
          </p:txBody>
        </p:sp>
        <p:cxnSp>
          <p:nvCxnSpPr>
            <p:cNvPr id="120" name="84 Conector recto"/>
            <p:cNvCxnSpPr/>
            <p:nvPr/>
          </p:nvCxnSpPr>
          <p:spPr>
            <a:xfrm flipH="1">
              <a:off x="1256905" y="9872665"/>
              <a:ext cx="6552001" cy="0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bg1">
                      <a:lumMod val="95000"/>
                      <a:alpha val="15000"/>
                    </a:schemeClr>
                  </a:gs>
                  <a:gs pos="70000">
                    <a:schemeClr val="bg1">
                      <a:lumMod val="65000"/>
                    </a:schemeClr>
                  </a:gs>
                  <a:gs pos="3000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  <a:alpha val="15000"/>
                    </a:schemeClr>
                  </a:gs>
                </a:gsLst>
                <a:lin ang="0" scaled="0"/>
              </a:gradFill>
            </a:ln>
            <a:effectLst/>
          </p:spPr>
        </p:cxnSp>
        <p:sp>
          <p:nvSpPr>
            <p:cNvPr id="121" name="Textbox 1"/>
            <p:cNvSpPr/>
            <p:nvPr/>
          </p:nvSpPr>
          <p:spPr>
            <a:xfrm>
              <a:off x="4316919" y="10281021"/>
              <a:ext cx="2828429" cy="798078"/>
            </a:xfrm>
            <a:prstGeom prst="rect">
              <a:avLst/>
            </a:prstGeom>
          </p:spPr>
          <p:txBody>
            <a:bodyPr wrap="square" lIns="241719" tIns="120860" rIns="241719" bIns="120860">
              <a:spAutoFit/>
            </a:bodyPr>
            <a:lstStyle/>
            <a:p>
              <a:pPr algn="ctr"/>
              <a:r>
                <a:rPr lang="en-US" sz="3600" kern="1000" dirty="0" smtClean="0">
                  <a:solidFill>
                    <a:schemeClr val="bg1"/>
                  </a:solidFill>
                  <a:latin typeface="Impact" panose="020B0806030902050204" pitchFamily="34" charset="0"/>
                  <a:ea typeface="Open Sans Condensed" panose="020B0604020202020204" charset="0"/>
                  <a:cs typeface="Open Sans Condensed" panose="020B0604020202020204" charset="0"/>
                </a:rPr>
                <a:t>HANDLING</a:t>
              </a:r>
            </a:p>
          </p:txBody>
        </p:sp>
        <p:grpSp>
          <p:nvGrpSpPr>
            <p:cNvPr id="122" name="86 Grupo"/>
            <p:cNvGrpSpPr>
              <a:grpSpLocks noChangeAspect="1"/>
            </p:cNvGrpSpPr>
            <p:nvPr/>
          </p:nvGrpSpPr>
          <p:grpSpPr>
            <a:xfrm>
              <a:off x="541483" y="9872667"/>
              <a:ext cx="3096263" cy="1605835"/>
              <a:chOff x="13700015" y="2693328"/>
              <a:chExt cx="3600703" cy="3600418"/>
            </a:xfrm>
          </p:grpSpPr>
          <p:sp>
            <p:nvSpPr>
              <p:cNvPr id="123" name="4 Elipse"/>
              <p:cNvSpPr/>
              <p:nvPr/>
            </p:nvSpPr>
            <p:spPr>
              <a:xfrm>
                <a:off x="13700015" y="2693328"/>
                <a:ext cx="3600703" cy="3600418"/>
              </a:xfrm>
              <a:prstGeom prst="roundRect">
                <a:avLst>
                  <a:gd name="adj" fmla="val 10024"/>
                </a:avLst>
              </a:prstGeom>
              <a:solidFill>
                <a:schemeClr val="bg1"/>
              </a:solidFill>
              <a:ln w="3175" cap="rnd" cmpd="sng">
                <a:noFill/>
                <a:beve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contrasting" dir="t"/>
              </a:scene3d>
              <a:sp3d prstMaterial="metal">
                <a:bevelT w="0" h="25400" prst="coolSlant"/>
                <a:contourClr>
                  <a:srgbClr val="BEC7CC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749" tIns="91378" rIns="182749" bIns="91378" rtlCol="0" anchor="ctr"/>
              <a:lstStyle/>
              <a:p>
                <a:pPr algn="ctr"/>
                <a:endParaRPr lang="es-MX" sz="180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24" name="5 Elipse"/>
              <p:cNvSpPr/>
              <p:nvPr/>
            </p:nvSpPr>
            <p:spPr>
              <a:xfrm>
                <a:off x="14220116" y="3213389"/>
                <a:ext cx="2560497" cy="2560296"/>
              </a:xfrm>
              <a:prstGeom prst="roundRect">
                <a:avLst>
                  <a:gd name="adj" fmla="val 9994"/>
                </a:avLst>
              </a:prstGeom>
              <a:solidFill>
                <a:srgbClr val="006663"/>
              </a:solidFill>
              <a:ln w="19050">
                <a:noFill/>
              </a:ln>
              <a:effectLst>
                <a:outerShdw blurRad="469900" dist="203200" dir="7800000" sx="102000" sy="102000" algn="tr" rotWithShape="0">
                  <a:prstClr val="black">
                    <a:alpha val="6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21594000"/>
                </a:lightRig>
              </a:scene3d>
              <a:sp3d extrusionH="69850">
                <a:bevelT w="38100" h="95250"/>
                <a:bevelB w="0" h="0"/>
                <a:extrusionClr>
                  <a:schemeClr val="bg1"/>
                </a:extrusionClr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91378" rIns="0" bIns="91378" rtlCol="0" anchor="ctr"/>
              <a:lstStyle/>
              <a:p>
                <a:pPr algn="ctr"/>
                <a:endParaRPr lang="es-MX" sz="5400" dirty="0">
                  <a:solidFill>
                    <a:schemeClr val="accent4">
                      <a:lumMod val="50000"/>
                    </a:schemeClr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endParaRPr>
              </a:p>
            </p:txBody>
          </p:sp>
        </p:grpSp>
        <p:pic>
          <p:nvPicPr>
            <p:cNvPr id="126" name="Immagine 125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006663"/>
                </a:clrFrom>
                <a:clrTo>
                  <a:srgbClr val="006663">
                    <a:alpha val="0"/>
                  </a:srgbClr>
                </a:clrTo>
              </a:clrChange>
            </a:blip>
            <a:srcRect l="55313" r="29511"/>
            <a:stretch/>
          </p:blipFill>
          <p:spPr>
            <a:xfrm>
              <a:off x="896539" y="10144259"/>
              <a:ext cx="2250250" cy="900000"/>
            </a:xfrm>
            <a:prstGeom prst="rect">
              <a:avLst/>
            </a:prstGeom>
          </p:spPr>
        </p:pic>
      </p:grpSp>
      <p:grpSp>
        <p:nvGrpSpPr>
          <p:cNvPr id="3" name="Gruppo 2"/>
          <p:cNvGrpSpPr/>
          <p:nvPr/>
        </p:nvGrpSpPr>
        <p:grpSpPr>
          <a:xfrm>
            <a:off x="-3421" y="5327159"/>
            <a:ext cx="8415795" cy="1621644"/>
            <a:chOff x="-3421" y="5640732"/>
            <a:chExt cx="8415795" cy="1621644"/>
          </a:xfrm>
        </p:grpSpPr>
        <p:cxnSp>
          <p:nvCxnSpPr>
            <p:cNvPr id="103" name="58 Conector recto"/>
            <p:cNvCxnSpPr/>
            <p:nvPr/>
          </p:nvCxnSpPr>
          <p:spPr>
            <a:xfrm flipH="1">
              <a:off x="1199795" y="7262376"/>
              <a:ext cx="6552001" cy="0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bg1">
                      <a:lumMod val="95000"/>
                      <a:alpha val="15000"/>
                    </a:schemeClr>
                  </a:gs>
                  <a:gs pos="70000">
                    <a:schemeClr val="bg1">
                      <a:lumMod val="65000"/>
                    </a:schemeClr>
                  </a:gs>
                  <a:gs pos="3000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  <a:alpha val="15000"/>
                    </a:schemeClr>
                  </a:gs>
                </a:gsLst>
                <a:lin ang="0" scaled="0"/>
              </a:gradFill>
            </a:ln>
            <a:effectLst/>
          </p:spPr>
        </p:cxnSp>
        <p:sp>
          <p:nvSpPr>
            <p:cNvPr id="104" name="57 Rectángulo"/>
            <p:cNvSpPr/>
            <p:nvPr/>
          </p:nvSpPr>
          <p:spPr bwMode="auto">
            <a:xfrm>
              <a:off x="-3421" y="5768635"/>
              <a:ext cx="1260000" cy="1350033"/>
            </a:xfrm>
            <a:prstGeom prst="rect">
              <a:avLst/>
            </a:prstGeom>
            <a:solidFill>
              <a:srgbClr val="15A4C6"/>
            </a:solidFill>
            <a:ln>
              <a:noFill/>
            </a:ln>
            <a:effectLst/>
            <a:extLst/>
          </p:spPr>
          <p:txBody>
            <a:bodyPr lIns="0" tIns="0" rIns="0" bIns="0" rtlCol="0" anchor="ctr"/>
            <a:lstStyle/>
            <a:p>
              <a:pPr algn="ctr"/>
              <a:endParaRPr lang="es-SV" sz="1800"/>
            </a:p>
          </p:txBody>
        </p:sp>
        <p:cxnSp>
          <p:nvCxnSpPr>
            <p:cNvPr id="105" name="58 Conector recto"/>
            <p:cNvCxnSpPr/>
            <p:nvPr/>
          </p:nvCxnSpPr>
          <p:spPr>
            <a:xfrm flipH="1">
              <a:off x="1199795" y="5640734"/>
              <a:ext cx="6552001" cy="0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bg1">
                      <a:lumMod val="95000"/>
                      <a:alpha val="15000"/>
                    </a:schemeClr>
                  </a:gs>
                  <a:gs pos="70000">
                    <a:schemeClr val="bg1">
                      <a:lumMod val="65000"/>
                    </a:schemeClr>
                  </a:gs>
                  <a:gs pos="3000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  <a:alpha val="15000"/>
                    </a:schemeClr>
                  </a:gs>
                </a:gsLst>
                <a:lin ang="0" scaled="0"/>
              </a:gradFill>
            </a:ln>
            <a:effectLst/>
          </p:spPr>
        </p:cxnSp>
        <p:sp>
          <p:nvSpPr>
            <p:cNvPr id="106" name="Textbox 1"/>
            <p:cNvSpPr/>
            <p:nvPr/>
          </p:nvSpPr>
          <p:spPr>
            <a:xfrm>
              <a:off x="3469829" y="5778674"/>
              <a:ext cx="4942545" cy="1352076"/>
            </a:xfrm>
            <a:prstGeom prst="rect">
              <a:avLst/>
            </a:prstGeom>
          </p:spPr>
          <p:txBody>
            <a:bodyPr wrap="square" lIns="241719" tIns="120860" rIns="241719" bIns="120860">
              <a:spAutoFit/>
            </a:bodyPr>
            <a:lstStyle/>
            <a:p>
              <a:pPr algn="ctr"/>
              <a:r>
                <a:rPr lang="en-US" sz="3600" kern="1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TRAZIONE FERROVIARIA</a:t>
              </a:r>
            </a:p>
            <a:p>
              <a:pPr algn="ctr"/>
              <a:r>
                <a:rPr lang="en-US" sz="3600" kern="1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 ITALIA</a:t>
              </a:r>
              <a:endParaRPr 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07" name="60 Grupo"/>
            <p:cNvGrpSpPr>
              <a:grpSpLocks noChangeAspect="1"/>
            </p:cNvGrpSpPr>
            <p:nvPr/>
          </p:nvGrpSpPr>
          <p:grpSpPr>
            <a:xfrm>
              <a:off x="484373" y="5640732"/>
              <a:ext cx="3153373" cy="1605835"/>
              <a:chOff x="13700015" y="2693328"/>
              <a:chExt cx="3600703" cy="3600418"/>
            </a:xfrm>
          </p:grpSpPr>
          <p:sp>
            <p:nvSpPr>
              <p:cNvPr id="109" name="4 Elipse"/>
              <p:cNvSpPr/>
              <p:nvPr/>
            </p:nvSpPr>
            <p:spPr>
              <a:xfrm>
                <a:off x="13700015" y="2693328"/>
                <a:ext cx="3600703" cy="3600418"/>
              </a:xfrm>
              <a:prstGeom prst="roundRect">
                <a:avLst>
                  <a:gd name="adj" fmla="val 10024"/>
                </a:avLst>
              </a:prstGeom>
              <a:solidFill>
                <a:schemeClr val="bg1"/>
              </a:solidFill>
              <a:ln w="3175" cap="rnd" cmpd="sng">
                <a:noFill/>
                <a:beve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contrasting" dir="t"/>
              </a:scene3d>
              <a:sp3d prstMaterial="metal">
                <a:bevelT w="0" h="25400" prst="coolSlant"/>
                <a:contourClr>
                  <a:srgbClr val="BEC7CC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749" tIns="91378" rIns="182749" bIns="91378" rtlCol="0" anchor="ctr"/>
              <a:lstStyle/>
              <a:p>
                <a:pPr algn="ctr"/>
                <a:endParaRPr lang="es-MX" sz="18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10" name="5 Elipse"/>
              <p:cNvSpPr/>
              <p:nvPr/>
            </p:nvSpPr>
            <p:spPr>
              <a:xfrm>
                <a:off x="14220116" y="3213389"/>
                <a:ext cx="2560497" cy="2560296"/>
              </a:xfrm>
              <a:prstGeom prst="roundRect">
                <a:avLst>
                  <a:gd name="adj" fmla="val 9994"/>
                </a:avLst>
              </a:prstGeom>
              <a:solidFill>
                <a:srgbClr val="006663"/>
              </a:solidFill>
              <a:ln w="19050">
                <a:noFill/>
              </a:ln>
              <a:effectLst>
                <a:outerShdw blurRad="469900" dist="203200" dir="7800000" sx="102000" sy="102000" algn="tr" rotWithShape="0">
                  <a:prstClr val="black">
                    <a:alpha val="6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21594000"/>
                </a:lightRig>
              </a:scene3d>
              <a:sp3d extrusionH="69850">
                <a:bevelT w="38100" h="95250"/>
                <a:bevelB w="0" h="0"/>
                <a:extrusionClr>
                  <a:schemeClr val="bg1"/>
                </a:extrusionClr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91378" rIns="0" bIns="91378" rtlCol="0" anchor="ctr"/>
              <a:lstStyle/>
              <a:p>
                <a:pPr algn="ctr"/>
                <a:endParaRPr lang="es-MX" sz="5400" dirty="0">
                  <a:solidFill>
                    <a:schemeClr val="accent2">
                      <a:lumMod val="50000"/>
                    </a:schemeClr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endParaRPr>
              </a:p>
            </p:txBody>
          </p:sp>
        </p:grpSp>
        <p:pic>
          <p:nvPicPr>
            <p:cNvPr id="127" name="Immagine 126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006663"/>
                </a:clrFrom>
                <a:clrTo>
                  <a:srgbClr val="006663">
                    <a:alpha val="0"/>
                  </a:srgbClr>
                </a:clrTo>
              </a:clrChange>
            </a:blip>
            <a:srcRect l="26017" r="60704"/>
            <a:stretch/>
          </p:blipFill>
          <p:spPr>
            <a:xfrm>
              <a:off x="896539" y="5760784"/>
              <a:ext cx="2205245" cy="1008000"/>
            </a:xfrm>
            <a:prstGeom prst="rect">
              <a:avLst/>
            </a:prstGeom>
          </p:spPr>
        </p:pic>
        <p:pic>
          <p:nvPicPr>
            <p:cNvPr id="128" name="Immagine 127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006663"/>
                </a:clrFrom>
                <a:clrTo>
                  <a:srgbClr val="006663">
                    <a:alpha val="0"/>
                  </a:srgbClr>
                </a:clrTo>
              </a:clrChange>
            </a:blip>
            <a:srcRect l="39343" r="56422"/>
            <a:stretch/>
          </p:blipFill>
          <p:spPr>
            <a:xfrm>
              <a:off x="2472412" y="6019368"/>
              <a:ext cx="703388" cy="1008000"/>
            </a:xfrm>
            <a:prstGeom prst="rect">
              <a:avLst/>
            </a:prstGeom>
          </p:spPr>
        </p:pic>
      </p:grpSp>
      <p:grpSp>
        <p:nvGrpSpPr>
          <p:cNvPr id="2" name="Gruppo 1"/>
          <p:cNvGrpSpPr/>
          <p:nvPr/>
        </p:nvGrpSpPr>
        <p:grpSpPr>
          <a:xfrm>
            <a:off x="-3421" y="3213389"/>
            <a:ext cx="8182765" cy="1621642"/>
            <a:chOff x="-3421" y="3526962"/>
            <a:chExt cx="8182765" cy="1621642"/>
          </a:xfrm>
        </p:grpSpPr>
        <p:cxnSp>
          <p:nvCxnSpPr>
            <p:cNvPr id="82" name="58 Conector recto"/>
            <p:cNvCxnSpPr/>
            <p:nvPr/>
          </p:nvCxnSpPr>
          <p:spPr>
            <a:xfrm flipH="1">
              <a:off x="1161739" y="5148604"/>
              <a:ext cx="6552001" cy="0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bg1">
                      <a:lumMod val="95000"/>
                      <a:alpha val="15000"/>
                    </a:schemeClr>
                  </a:gs>
                  <a:gs pos="70000">
                    <a:schemeClr val="bg1">
                      <a:lumMod val="65000"/>
                    </a:schemeClr>
                  </a:gs>
                  <a:gs pos="3000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  <a:alpha val="15000"/>
                    </a:schemeClr>
                  </a:gs>
                </a:gsLst>
                <a:lin ang="0" scaled="0"/>
              </a:gradFill>
            </a:ln>
            <a:effectLst/>
          </p:spPr>
        </p:cxnSp>
        <p:sp>
          <p:nvSpPr>
            <p:cNvPr id="83" name="10 Rectángulo"/>
            <p:cNvSpPr/>
            <p:nvPr/>
          </p:nvSpPr>
          <p:spPr bwMode="auto">
            <a:xfrm>
              <a:off x="-3421" y="3654863"/>
              <a:ext cx="1260000" cy="1350034"/>
            </a:xfrm>
            <a:prstGeom prst="rect">
              <a:avLst/>
            </a:prstGeom>
            <a:solidFill>
              <a:srgbClr val="F99953"/>
            </a:solidFill>
            <a:ln>
              <a:noFill/>
            </a:ln>
            <a:effectLst/>
            <a:extLst/>
          </p:spPr>
          <p:txBody>
            <a:bodyPr lIns="0" tIns="0" rIns="0" bIns="0" rtlCol="0" anchor="ctr"/>
            <a:lstStyle/>
            <a:p>
              <a:pPr algn="ctr"/>
              <a:endParaRPr lang="es-SV" sz="1800"/>
            </a:p>
          </p:txBody>
        </p:sp>
        <p:cxnSp>
          <p:nvCxnSpPr>
            <p:cNvPr id="84" name="58 Conector recto"/>
            <p:cNvCxnSpPr/>
            <p:nvPr/>
          </p:nvCxnSpPr>
          <p:spPr>
            <a:xfrm flipH="1">
              <a:off x="1161739" y="3526962"/>
              <a:ext cx="6552001" cy="0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bg1">
                      <a:lumMod val="95000"/>
                      <a:alpha val="15000"/>
                    </a:schemeClr>
                  </a:gs>
                  <a:gs pos="70000">
                    <a:schemeClr val="bg1">
                      <a:lumMod val="65000"/>
                    </a:schemeClr>
                  </a:gs>
                  <a:gs pos="3000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  <a:alpha val="15000"/>
                    </a:schemeClr>
                  </a:gs>
                </a:gsLst>
                <a:lin ang="0" scaled="0"/>
              </a:gradFill>
            </a:ln>
            <a:effectLst/>
          </p:spPr>
        </p:cxnSp>
        <p:sp>
          <p:nvSpPr>
            <p:cNvPr id="85" name="Textbox 1"/>
            <p:cNvSpPr/>
            <p:nvPr/>
          </p:nvSpPr>
          <p:spPr>
            <a:xfrm>
              <a:off x="3236799" y="3753449"/>
              <a:ext cx="4942545" cy="1352076"/>
            </a:xfrm>
            <a:prstGeom prst="rect">
              <a:avLst/>
            </a:prstGeom>
          </p:spPr>
          <p:txBody>
            <a:bodyPr wrap="square" lIns="241719" tIns="120860" rIns="241719" bIns="120860">
              <a:spAutoFit/>
            </a:bodyPr>
            <a:lstStyle/>
            <a:p>
              <a:pPr algn="ctr"/>
              <a:r>
                <a:rPr lang="en-US" sz="3600" kern="1000" dirty="0" smtClean="0">
                  <a:solidFill>
                    <a:schemeClr val="bg1"/>
                  </a:solidFill>
                  <a:latin typeface="Impact" panose="020B0806030902050204" pitchFamily="34" charset="0"/>
                  <a:ea typeface="Open Sans Condensed" panose="020B0604020202020204" charset="0"/>
                  <a:cs typeface="Open Sans Condensed" panose="020B0604020202020204" charset="0"/>
                </a:rPr>
                <a:t>CAMION, CARRI</a:t>
              </a:r>
            </a:p>
            <a:p>
              <a:pPr algn="ctr"/>
              <a:r>
                <a:rPr lang="en-US" sz="3600" kern="1000" dirty="0" smtClean="0">
                  <a:solidFill>
                    <a:schemeClr val="bg1"/>
                  </a:solidFill>
                  <a:latin typeface="Impact" panose="020B0806030902050204" pitchFamily="34" charset="0"/>
                  <a:ea typeface="Open Sans Condensed" panose="020B0604020202020204" charset="0"/>
                  <a:cs typeface="Open Sans Condensed" panose="020B0604020202020204" charset="0"/>
                </a:rPr>
                <a:t>&amp; CONTAINER</a:t>
              </a:r>
              <a:endParaRPr lang="en-US" sz="3600" kern="1000" dirty="0">
                <a:solidFill>
                  <a:schemeClr val="bg1"/>
                </a:solidFill>
                <a:latin typeface="Impact" panose="020B0806030902050204" pitchFamily="34" charset="0"/>
                <a:ea typeface="Open Sans Condensed" panose="020B0604020202020204" charset="0"/>
                <a:cs typeface="Open Sans Condensed" panose="020B0604020202020204" charset="0"/>
              </a:endParaRPr>
            </a:p>
          </p:txBody>
        </p:sp>
        <p:grpSp>
          <p:nvGrpSpPr>
            <p:cNvPr id="86" name="3 Grupo"/>
            <p:cNvGrpSpPr>
              <a:grpSpLocks noChangeAspect="1"/>
            </p:cNvGrpSpPr>
            <p:nvPr/>
          </p:nvGrpSpPr>
          <p:grpSpPr>
            <a:xfrm>
              <a:off x="446314" y="3526962"/>
              <a:ext cx="3191432" cy="1605835"/>
              <a:chOff x="13700015" y="2693328"/>
              <a:chExt cx="3600703" cy="3600418"/>
            </a:xfrm>
          </p:grpSpPr>
          <p:sp>
            <p:nvSpPr>
              <p:cNvPr id="87" name="4 Elipse"/>
              <p:cNvSpPr/>
              <p:nvPr/>
            </p:nvSpPr>
            <p:spPr>
              <a:xfrm>
                <a:off x="13700015" y="2693328"/>
                <a:ext cx="3600703" cy="3600418"/>
              </a:xfrm>
              <a:prstGeom prst="roundRect">
                <a:avLst>
                  <a:gd name="adj" fmla="val 10024"/>
                </a:avLst>
              </a:prstGeom>
              <a:solidFill>
                <a:schemeClr val="bg1"/>
              </a:solidFill>
              <a:ln w="3175" cap="rnd" cmpd="sng">
                <a:noFill/>
                <a:beve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contrasting" dir="t"/>
              </a:scene3d>
              <a:sp3d prstMaterial="metal">
                <a:bevelT w="0" h="25400" prst="coolSlant"/>
                <a:contourClr>
                  <a:srgbClr val="BEC7CC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749" tIns="91378" rIns="182749" bIns="91378" rtlCol="0" anchor="ctr"/>
              <a:lstStyle/>
              <a:p>
                <a:pPr algn="ctr"/>
                <a:endParaRPr lang="es-MX" sz="18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8" name="5 Elipse"/>
              <p:cNvSpPr/>
              <p:nvPr/>
            </p:nvSpPr>
            <p:spPr>
              <a:xfrm>
                <a:off x="14220116" y="3213389"/>
                <a:ext cx="2560497" cy="2560296"/>
              </a:xfrm>
              <a:prstGeom prst="roundRect">
                <a:avLst>
                  <a:gd name="adj" fmla="val 9994"/>
                </a:avLst>
              </a:prstGeom>
              <a:solidFill>
                <a:srgbClr val="006663"/>
              </a:solidFill>
              <a:ln w="19050">
                <a:noFill/>
              </a:ln>
              <a:effectLst>
                <a:outerShdw blurRad="469900" dist="203200" dir="7800000" sx="102000" sy="102000" algn="tr" rotWithShape="0">
                  <a:prstClr val="black">
                    <a:alpha val="6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21594000"/>
                </a:lightRig>
              </a:scene3d>
              <a:sp3d extrusionH="69850">
                <a:bevelT w="38100" h="95250"/>
                <a:bevelB w="0" h="0"/>
                <a:extrusionClr>
                  <a:schemeClr val="bg1"/>
                </a:extrusionClr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91378" rIns="0" bIns="91378" rtlCol="0" anchor="ctr"/>
              <a:lstStyle/>
              <a:p>
                <a:pPr algn="ctr"/>
                <a:endParaRPr lang="es-MX" sz="5400" dirty="0">
                  <a:solidFill>
                    <a:schemeClr val="accent1">
                      <a:lumMod val="50000"/>
                    </a:schemeClr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endParaRPr>
              </a:p>
            </p:txBody>
          </p:sp>
        </p:grpSp>
        <p:pic>
          <p:nvPicPr>
            <p:cNvPr id="129" name="Immagine 128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006663"/>
                </a:clrFrom>
                <a:clrTo>
                  <a:srgbClr val="006663">
                    <a:alpha val="0"/>
                  </a:srgbClr>
                </a:clrTo>
              </a:clrChange>
            </a:blip>
            <a:srcRect l="43473" r="44820"/>
            <a:stretch/>
          </p:blipFill>
          <p:spPr>
            <a:xfrm>
              <a:off x="830960" y="3564564"/>
              <a:ext cx="2360834" cy="1224000"/>
            </a:xfrm>
            <a:prstGeom prst="rect">
              <a:avLst/>
            </a:prstGeom>
          </p:spPr>
        </p:pic>
      </p:grpSp>
      <p:grpSp>
        <p:nvGrpSpPr>
          <p:cNvPr id="8" name="Gruppo 7"/>
          <p:cNvGrpSpPr/>
          <p:nvPr/>
        </p:nvGrpSpPr>
        <p:grpSpPr>
          <a:xfrm>
            <a:off x="11409895" y="5958694"/>
            <a:ext cx="3573209" cy="2143221"/>
            <a:chOff x="11409895" y="5958694"/>
            <a:chExt cx="3573209" cy="2143221"/>
          </a:xfrm>
        </p:grpSpPr>
        <p:grpSp>
          <p:nvGrpSpPr>
            <p:cNvPr id="74" name="Gruppo 73"/>
            <p:cNvGrpSpPr/>
            <p:nvPr/>
          </p:nvGrpSpPr>
          <p:grpSpPr>
            <a:xfrm>
              <a:off x="12038308" y="5958694"/>
              <a:ext cx="2360834" cy="1336280"/>
              <a:chOff x="830960" y="3564564"/>
              <a:chExt cx="2360834" cy="1336280"/>
            </a:xfrm>
            <a:effectLst/>
          </p:grpSpPr>
          <p:sp>
            <p:nvSpPr>
              <p:cNvPr id="94" name="5 Elipse"/>
              <p:cNvSpPr/>
              <p:nvPr/>
            </p:nvSpPr>
            <p:spPr>
              <a:xfrm>
                <a:off x="907297" y="3758917"/>
                <a:ext cx="2269460" cy="1141927"/>
              </a:xfrm>
              <a:prstGeom prst="roundRect">
                <a:avLst>
                  <a:gd name="adj" fmla="val 9994"/>
                </a:avLst>
              </a:prstGeom>
              <a:solidFill>
                <a:srgbClr val="006663"/>
              </a:solidFill>
              <a:ln w="19050">
                <a:noFill/>
              </a:ln>
              <a:effectLst>
                <a:outerShdw blurRad="469900" dist="203200" dir="7800000" sx="102000" sy="102000" algn="tr" rotWithShape="0">
                  <a:prstClr val="black">
                    <a:alpha val="6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21594000"/>
                </a:lightRig>
              </a:scene3d>
              <a:sp3d extrusionH="69850">
                <a:bevelT w="38100" h="95250"/>
                <a:bevelB w="0" h="0"/>
                <a:extrusionClr>
                  <a:schemeClr val="bg1"/>
                </a:extrusionClr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91378" rIns="0" bIns="91378" rtlCol="0" anchor="ctr"/>
              <a:lstStyle/>
              <a:p>
                <a:pPr algn="ctr"/>
                <a:endParaRPr lang="es-MX" sz="5400" dirty="0">
                  <a:solidFill>
                    <a:schemeClr val="accent1">
                      <a:lumMod val="50000"/>
                    </a:schemeClr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endParaRPr>
              </a:p>
            </p:txBody>
          </p:sp>
          <p:pic>
            <p:nvPicPr>
              <p:cNvPr id="92" name="Immagine 91"/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006663"/>
                  </a:clrFrom>
                  <a:clrTo>
                    <a:srgbClr val="006663">
                      <a:alpha val="0"/>
                    </a:srgbClr>
                  </a:clrTo>
                </a:clrChange>
              </a:blip>
              <a:srcRect l="43473" r="44820"/>
              <a:stretch/>
            </p:blipFill>
            <p:spPr>
              <a:xfrm>
                <a:off x="830960" y="3564564"/>
                <a:ext cx="2360834" cy="1224000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9895" y="7488864"/>
              <a:ext cx="3573209" cy="613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uppo 8"/>
          <p:cNvGrpSpPr/>
          <p:nvPr/>
        </p:nvGrpSpPr>
        <p:grpSpPr>
          <a:xfrm>
            <a:off x="18493494" y="2763339"/>
            <a:ext cx="5580620" cy="9136015"/>
            <a:chOff x="18493494" y="2763339"/>
            <a:chExt cx="5580620" cy="9136015"/>
          </a:xfrm>
        </p:grpSpPr>
        <p:pic>
          <p:nvPicPr>
            <p:cNvPr id="75" name="Immagine 74"/>
            <p:cNvPicPr>
              <a:picLocks noChangeAspect="1"/>
            </p:cNvPicPr>
            <p:nvPr/>
          </p:nvPicPr>
          <p:blipFill rotWithShape="1"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89" r="88343" b="54673"/>
            <a:stretch/>
          </p:blipFill>
          <p:spPr>
            <a:xfrm>
              <a:off x="21162885" y="2763339"/>
              <a:ext cx="1426064" cy="1008000"/>
            </a:xfrm>
            <a:prstGeom prst="rect">
              <a:avLst/>
            </a:prstGeom>
          </p:spPr>
        </p:pic>
        <p:pic>
          <p:nvPicPr>
            <p:cNvPr id="89" name="Immagine 88"/>
            <p:cNvPicPr>
              <a:picLocks noChangeAspect="1"/>
            </p:cNvPicPr>
            <p:nvPr/>
          </p:nvPicPr>
          <p:blipFill rotWithShape="1"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14" t="36057" r="7049" b="52645"/>
            <a:stretch/>
          </p:blipFill>
          <p:spPr>
            <a:xfrm>
              <a:off x="21643844" y="10885959"/>
              <a:ext cx="616258" cy="1013395"/>
            </a:xfrm>
            <a:prstGeom prst="rect">
              <a:avLst/>
            </a:prstGeom>
          </p:spPr>
        </p:pic>
        <p:sp>
          <p:nvSpPr>
            <p:cNvPr id="4" name="Freccia bidirezionale verticale 3"/>
            <p:cNvSpPr/>
            <p:nvPr/>
          </p:nvSpPr>
          <p:spPr>
            <a:xfrm>
              <a:off x="21778859" y="4016307"/>
              <a:ext cx="308129" cy="6714379"/>
            </a:xfrm>
            <a:prstGeom prst="upDownArrow">
              <a:avLst/>
            </a:prstGeom>
            <a:solidFill>
              <a:srgbClr val="F23D46"/>
            </a:solidFill>
            <a:ln>
              <a:solidFill>
                <a:srgbClr val="F23D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19063324" y="3078374"/>
              <a:ext cx="222048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sz="3200" b="1" i="1" dirty="0">
                  <a:solidFill>
                    <a:schemeClr val="bg1"/>
                  </a:solidFill>
                </a:rPr>
                <a:t>ANZIO (RM)</a:t>
              </a:r>
            </a:p>
          </p:txBody>
        </p:sp>
        <p:sp>
          <p:nvSpPr>
            <p:cNvPr id="90" name="Rettangolo 89"/>
            <p:cNvSpPr/>
            <p:nvPr/>
          </p:nvSpPr>
          <p:spPr>
            <a:xfrm>
              <a:off x="18493494" y="11089264"/>
              <a:ext cx="301358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sz="3200" b="1" i="1" dirty="0" smtClean="0">
                  <a:solidFill>
                    <a:schemeClr val="bg1"/>
                  </a:solidFill>
                </a:rPr>
                <a:t>KOLN (Germany)</a:t>
              </a:r>
              <a:endParaRPr lang="it-IT" sz="3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91" name="Rettangolo 90"/>
            <p:cNvSpPr/>
            <p:nvPr/>
          </p:nvSpPr>
          <p:spPr>
            <a:xfrm>
              <a:off x="22174234" y="6816691"/>
              <a:ext cx="1899880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sz="3200" b="1" i="1" dirty="0" smtClean="0">
                  <a:solidFill>
                    <a:schemeClr val="bg1"/>
                  </a:solidFill>
                </a:rPr>
                <a:t>1.600 KM</a:t>
              </a:r>
            </a:p>
            <a:p>
              <a:pPr algn="ctr"/>
              <a:r>
                <a:rPr lang="it-IT" sz="3200" b="1" i="1" dirty="0" smtClean="0">
                  <a:solidFill>
                    <a:schemeClr val="bg1"/>
                  </a:solidFill>
                </a:rPr>
                <a:t>(96% </a:t>
              </a:r>
              <a:r>
                <a:rPr lang="it-IT" sz="3200" b="1" i="1" dirty="0" err="1" smtClean="0">
                  <a:solidFill>
                    <a:schemeClr val="bg1"/>
                  </a:solidFill>
                </a:rPr>
                <a:t>Rail</a:t>
              </a:r>
              <a:r>
                <a:rPr lang="it-IT" sz="3200" b="1" i="1" dirty="0" smtClean="0">
                  <a:solidFill>
                    <a:schemeClr val="bg1"/>
                  </a:solidFill>
                </a:rPr>
                <a:t>)</a:t>
              </a:r>
              <a:endParaRPr lang="it-IT" sz="3200" b="1" i="1" dirty="0">
                <a:solidFill>
                  <a:schemeClr val="bg1"/>
                </a:solidFill>
              </a:endParaRPr>
            </a:p>
          </p:txBody>
        </p:sp>
        <p:pic>
          <p:nvPicPr>
            <p:cNvPr id="8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9623705" y="6853708"/>
              <a:ext cx="3573209" cy="613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3" name="Marcador de texto 7"/>
          <p:cNvSpPr txBox="1">
            <a:spLocks/>
          </p:cNvSpPr>
          <p:nvPr/>
        </p:nvSpPr>
        <p:spPr>
          <a:xfrm>
            <a:off x="5892094" y="-26971"/>
            <a:ext cx="12556396" cy="2079690"/>
          </a:xfrm>
          <a:prstGeom prst="rect">
            <a:avLst/>
          </a:prstGeom>
        </p:spPr>
        <p:txBody>
          <a:bodyPr anchor="ctr"/>
          <a:lstStyle>
            <a:lvl1pPr marL="0" indent="0" algn="ctr" defTabSz="2416581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s-ES" sz="6000" b="0" kern="1200" spc="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906009" indent="-362365" algn="l" defTabSz="181204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5040" indent="-453004" algn="l" defTabSz="181204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7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71046" indent="-453004" algn="l" defTabSz="181204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7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77068" indent="-453004" algn="l" defTabSz="181204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702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83081" indent="-453004" algn="l" defTabSz="181204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89088" indent="-453004" algn="l" defTabSz="181204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95112" indent="-453004" algn="l" defTabSz="181204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01118" indent="-453004" algn="l" defTabSz="181204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4800" spc="0" dirty="0" smtClean="0"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SWISS CORRIDOR &amp; POLO MERCITALIA: L’ESEMPIO CP</a:t>
            </a:r>
            <a:endParaRPr lang="es-SV" sz="4800" spc="0" dirty="0">
              <a:latin typeface="Impact" panose="020B080603090205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557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-3561" y="18033"/>
            <a:ext cx="24411562" cy="13699555"/>
            <a:chOff x="-3561" y="18033"/>
            <a:chExt cx="24411562" cy="13699555"/>
          </a:xfrm>
        </p:grpSpPr>
        <p:sp>
          <p:nvSpPr>
            <p:cNvPr id="9" name="Rettangolo 8"/>
            <p:cNvSpPr/>
            <p:nvPr/>
          </p:nvSpPr>
          <p:spPr>
            <a:xfrm>
              <a:off x="0" y="3753449"/>
              <a:ext cx="24385588" cy="9964139"/>
            </a:xfrm>
            <a:prstGeom prst="rect">
              <a:avLst/>
            </a:prstGeom>
            <a:solidFill>
              <a:srgbClr val="0066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200" b="1" i="1" dirty="0"/>
            </a:p>
          </p:txBody>
        </p:sp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3"/>
            <a:srcRect b="49080"/>
            <a:stretch/>
          </p:blipFill>
          <p:spPr>
            <a:xfrm>
              <a:off x="1" y="18033"/>
              <a:ext cx="24408000" cy="3738848"/>
            </a:xfrm>
            <a:prstGeom prst="rect">
              <a:avLst/>
            </a:prstGeom>
          </p:spPr>
        </p:pic>
        <p:grpSp>
          <p:nvGrpSpPr>
            <p:cNvPr id="6" name="Gruppo 5"/>
            <p:cNvGrpSpPr/>
            <p:nvPr/>
          </p:nvGrpSpPr>
          <p:grpSpPr>
            <a:xfrm>
              <a:off x="-3561" y="5328624"/>
              <a:ext cx="24372000" cy="2606003"/>
              <a:chOff x="-3561" y="4743559"/>
              <a:chExt cx="24372000" cy="2606003"/>
            </a:xfrm>
          </p:grpSpPr>
          <p:pic>
            <p:nvPicPr>
              <p:cNvPr id="21" name="Immagine 2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561" y="4743559"/>
                <a:ext cx="24372000" cy="1525883"/>
              </a:xfrm>
              <a:prstGeom prst="rect">
                <a:avLst/>
              </a:prstGeom>
            </p:spPr>
          </p:pic>
          <p:grpSp>
            <p:nvGrpSpPr>
              <p:cNvPr id="2" name="Gruppo 1"/>
              <p:cNvGrpSpPr>
                <a:grpSpLocks noChangeAspect="1"/>
              </p:cNvGrpSpPr>
              <p:nvPr/>
            </p:nvGrpSpPr>
            <p:grpSpPr>
              <a:xfrm>
                <a:off x="521500" y="6089562"/>
                <a:ext cx="22787529" cy="1260000"/>
                <a:chOff x="960834" y="8211115"/>
                <a:chExt cx="19532169" cy="1080000"/>
              </a:xfrm>
            </p:grpSpPr>
            <p:pic>
              <p:nvPicPr>
                <p:cNvPr id="23" name="Picture 2" descr="Risultati immagini per serfer logo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48803" y="8563390"/>
                  <a:ext cx="1744200" cy="612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" name="Immagine 10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60834" y="8211115"/>
                  <a:ext cx="17792755" cy="1080000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60725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iseño personalizado">
  <a:themeElements>
    <a:clrScheme name="ISA 1W">
      <a:dk1>
        <a:srgbClr val="000000"/>
      </a:dk1>
      <a:lt1>
        <a:srgbClr val="FFFFFF"/>
      </a:lt1>
      <a:dk2>
        <a:srgbClr val="1F1F1F"/>
      </a:dk2>
      <a:lt2>
        <a:srgbClr val="575757"/>
      </a:lt2>
      <a:accent1>
        <a:srgbClr val="81B535"/>
      </a:accent1>
      <a:accent2>
        <a:srgbClr val="F99953"/>
      </a:accent2>
      <a:accent3>
        <a:srgbClr val="15A4C6"/>
      </a:accent3>
      <a:accent4>
        <a:srgbClr val="F23A43"/>
      </a:accent4>
      <a:accent5>
        <a:srgbClr val="0D84AF"/>
      </a:accent5>
      <a:accent6>
        <a:srgbClr val="19282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162512</TotalTime>
  <Words>460</Words>
  <Application>Microsoft Office PowerPoint</Application>
  <PresentationFormat>Personalizzato</PresentationFormat>
  <Paragraphs>101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9" baseType="lpstr">
      <vt:lpstr>Arial</vt:lpstr>
      <vt:lpstr>Calibri</vt:lpstr>
      <vt:lpstr>Calibri Light</vt:lpstr>
      <vt:lpstr>Impact</vt:lpstr>
      <vt:lpstr>Open Sans Condensed</vt:lpstr>
      <vt:lpstr>Open Sans Extrabold</vt:lpstr>
      <vt:lpstr>Oswald</vt:lpstr>
      <vt:lpstr>Segoe UI</vt:lpstr>
      <vt:lpstr>Segoe UI Light</vt:lpstr>
      <vt:lpstr>Segoe UI Semilight</vt:lpstr>
      <vt:lpstr>Source Sans Pro</vt:lpstr>
      <vt:lpstr>1_Diseño personalizado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Banco Central de Reserva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Slidepot</dc:creator>
  <cp:lastModifiedBy>BOVIO FRANCESCO</cp:lastModifiedBy>
  <cp:revision>13212</cp:revision>
  <dcterms:created xsi:type="dcterms:W3CDTF">2014-07-01T16:42:18Z</dcterms:created>
  <dcterms:modified xsi:type="dcterms:W3CDTF">2017-12-04T10:43:22Z</dcterms:modified>
</cp:coreProperties>
</file>